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5"/>
  </p:notesMasterIdLst>
  <p:handoutMasterIdLst>
    <p:handoutMasterId r:id="rId6"/>
  </p:handoutMasterIdLst>
  <p:sldIdLst>
    <p:sldId id="261" r:id="rId2"/>
    <p:sldId id="277" r:id="rId3"/>
    <p:sldId id="271" r:id="rId4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pos="143" userDrawn="1">
          <p15:clr>
            <a:srgbClr val="A4A3A4"/>
          </p15:clr>
        </p15:guide>
        <p15:guide id="4" orient="horz" pos="391" userDrawn="1">
          <p15:clr>
            <a:srgbClr val="A4A3A4"/>
          </p15:clr>
        </p15:guide>
        <p15:guide id="5" pos="7559" userDrawn="1">
          <p15:clr>
            <a:srgbClr val="A4A3A4"/>
          </p15:clr>
        </p15:guide>
        <p15:guide id="6" pos="7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823A"/>
    <a:srgbClr val="BF9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436523-3E3A-4430-A55D-8DA511290B42}" v="3" dt="2024-05-23T00:49:00.532"/>
  </p1510:revLst>
</p1510:revInfo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34" autoAdjust="0"/>
    <p:restoredTop sz="94749"/>
  </p:normalViewPr>
  <p:slideViewPr>
    <p:cSldViewPr snapToGrid="0" snapToObjects="1" showGuides="1">
      <p:cViewPr varScale="1">
        <p:scale>
          <a:sx n="91" d="100"/>
          <a:sy n="91" d="100"/>
        </p:scale>
        <p:origin x="192" y="440"/>
      </p:cViewPr>
      <p:guideLst>
        <p:guide orient="horz" pos="187"/>
        <p:guide pos="642"/>
        <p:guide pos="143"/>
        <p:guide orient="horz" pos="391"/>
        <p:guide pos="7559"/>
        <p:guide pos="7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41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457169B-16CF-22DC-1845-00C5DD8A79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495" cy="501873"/>
          </a:xfrm>
          <a:prstGeom prst="rect">
            <a:avLst/>
          </a:prstGeom>
        </p:spPr>
        <p:txBody>
          <a:bodyPr vert="horz" lIns="85250" tIns="42625" rIns="85250" bIns="42625" rtlCol="0"/>
          <a:lstStyle>
            <a:lvl1pPr algn="l">
              <a:defRPr sz="11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222328-82EE-0287-DDEE-F36967EA65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109" y="1"/>
            <a:ext cx="2985495" cy="501873"/>
          </a:xfrm>
          <a:prstGeom prst="rect">
            <a:avLst/>
          </a:prstGeom>
        </p:spPr>
        <p:txBody>
          <a:bodyPr vert="horz" lIns="85250" tIns="42625" rIns="85250" bIns="42625" rtlCol="0"/>
          <a:lstStyle>
            <a:lvl1pPr algn="r">
              <a:defRPr sz="1100"/>
            </a:lvl1pPr>
          </a:lstStyle>
          <a:p>
            <a:fld id="{B0505059-74D4-4A01-8D2D-B89656B09CF5}" type="datetimeFigureOut">
              <a:rPr lang="es-CL" smtClean="0"/>
              <a:t>07-05-25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A92D7E-AAD7-C5F7-99EB-A298A6CD38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8428"/>
            <a:ext cx="2985495" cy="501872"/>
          </a:xfrm>
          <a:prstGeom prst="rect">
            <a:avLst/>
          </a:prstGeom>
        </p:spPr>
        <p:txBody>
          <a:bodyPr vert="horz" lIns="85250" tIns="42625" rIns="85250" bIns="42625" rtlCol="0" anchor="b"/>
          <a:lstStyle>
            <a:lvl1pPr algn="l">
              <a:defRPr sz="11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8E919B-47F4-3179-9D73-962739DA53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109" y="9518428"/>
            <a:ext cx="2985495" cy="501872"/>
          </a:xfrm>
          <a:prstGeom prst="rect">
            <a:avLst/>
          </a:prstGeom>
        </p:spPr>
        <p:txBody>
          <a:bodyPr vert="horz" lIns="85250" tIns="42625" rIns="85250" bIns="42625" rtlCol="0" anchor="b"/>
          <a:lstStyle>
            <a:lvl1pPr algn="r">
              <a:defRPr sz="1100"/>
            </a:lvl1pPr>
          </a:lstStyle>
          <a:p>
            <a:fld id="{FE07B7E8-6FDB-4708-AEB7-11A8A43EE4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463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495" cy="501873"/>
          </a:xfrm>
          <a:prstGeom prst="rect">
            <a:avLst/>
          </a:prstGeom>
        </p:spPr>
        <p:txBody>
          <a:bodyPr vert="horz" lIns="85250" tIns="42625" rIns="85250" bIns="42625" rtlCol="0"/>
          <a:lstStyle>
            <a:lvl1pPr algn="l">
              <a:defRPr sz="11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109" y="1"/>
            <a:ext cx="2985495" cy="501873"/>
          </a:xfrm>
          <a:prstGeom prst="rect">
            <a:avLst/>
          </a:prstGeom>
        </p:spPr>
        <p:txBody>
          <a:bodyPr vert="horz" lIns="85250" tIns="42625" rIns="85250" bIns="42625" rtlCol="0"/>
          <a:lstStyle>
            <a:lvl1pPr algn="r">
              <a:defRPr sz="1100"/>
            </a:lvl1pPr>
          </a:lstStyle>
          <a:p>
            <a:fld id="{1D194ABE-7661-4676-84C5-1B608288DCFF}" type="datetimeFigureOut">
              <a:rPr lang="es-CL" smtClean="0"/>
              <a:t>07-05-25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250" tIns="42625" rIns="85250" bIns="42625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9440" y="4822842"/>
            <a:ext cx="5509283" cy="3944921"/>
          </a:xfrm>
          <a:prstGeom prst="rect">
            <a:avLst/>
          </a:prstGeom>
        </p:spPr>
        <p:txBody>
          <a:bodyPr vert="horz" lIns="85250" tIns="42625" rIns="85250" bIns="42625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428"/>
            <a:ext cx="2985495" cy="501872"/>
          </a:xfrm>
          <a:prstGeom prst="rect">
            <a:avLst/>
          </a:prstGeom>
        </p:spPr>
        <p:txBody>
          <a:bodyPr vert="horz" lIns="85250" tIns="42625" rIns="85250" bIns="42625" rtlCol="0" anchor="b"/>
          <a:lstStyle>
            <a:lvl1pPr algn="l">
              <a:defRPr sz="11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109" y="9518428"/>
            <a:ext cx="2985495" cy="501872"/>
          </a:xfrm>
          <a:prstGeom prst="rect">
            <a:avLst/>
          </a:prstGeom>
        </p:spPr>
        <p:txBody>
          <a:bodyPr vert="horz" lIns="85250" tIns="42625" rIns="85250" bIns="42625" rtlCol="0" anchor="b"/>
          <a:lstStyle>
            <a:lvl1pPr algn="r">
              <a:defRPr sz="1100"/>
            </a:lvl1pPr>
          </a:lstStyle>
          <a:p>
            <a:fld id="{BE15EA5D-1065-4CD7-8EDE-151D6F6457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213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EA5D-1065-4CD7-8EDE-151D6F6457D9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237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BD37ECD-B5A2-DCC9-CF14-979867D6A2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575" y="6"/>
            <a:ext cx="586276" cy="6857985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437A2327-AB53-A540-A64A-5D847C86E923}"/>
              </a:ext>
            </a:extLst>
          </p:cNvPr>
          <p:cNvSpPr/>
          <p:nvPr userDrawn="1"/>
        </p:nvSpPr>
        <p:spPr>
          <a:xfrm>
            <a:off x="11530175" y="-2487"/>
            <a:ext cx="104775" cy="6876000"/>
          </a:xfrm>
          <a:prstGeom prst="rect">
            <a:avLst/>
          </a:prstGeom>
          <a:solidFill>
            <a:srgbClr val="9A2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68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954BEF-59E9-D246-AD84-583A3A5A9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0415" y="6430647"/>
            <a:ext cx="381754" cy="34327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1DA10DA-1D57-B649-BE6D-414528D713E9}"/>
              </a:ext>
            </a:extLst>
          </p:cNvPr>
          <p:cNvSpPr txBox="1"/>
          <p:nvPr userDrawn="1"/>
        </p:nvSpPr>
        <p:spPr>
          <a:xfrm>
            <a:off x="11626549" y="6473759"/>
            <a:ext cx="549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C93133-5B50-A845-B0F3-A3D2D38FE190}" type="slidenum">
              <a:rPr lang="es-CL"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‹Nº›</a:t>
            </a:fld>
            <a:endParaRPr lang="es-CL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1B098ED-E16F-F666-EF0A-40960AE66D0A}"/>
              </a:ext>
            </a:extLst>
          </p:cNvPr>
          <p:cNvSpPr/>
          <p:nvPr userDrawn="1"/>
        </p:nvSpPr>
        <p:spPr>
          <a:xfrm>
            <a:off x="9896546" y="6495586"/>
            <a:ext cx="16581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419" sz="800" b="1" i="1" dirty="0">
                <a:solidFill>
                  <a:srgbClr val="99823A"/>
                </a:solidFill>
                <a:latin typeface="Khmer UI" panose="020B0502040204020203" pitchFamily="34" charset="0"/>
                <a:ea typeface="Roboto Slab" pitchFamily="2" charset="0"/>
                <a:cs typeface="Khmer UI" panose="020B0502040204020203" pitchFamily="34" charset="0"/>
              </a:rPr>
              <a:t>“Ser más que parecer”</a:t>
            </a:r>
            <a:endParaRPr lang="es-CL" sz="800" b="1" i="1" dirty="0">
              <a:solidFill>
                <a:srgbClr val="99823A"/>
              </a:solidFill>
              <a:latin typeface="Khmer UI" panose="020B0502040204020203" pitchFamily="34" charset="0"/>
              <a:ea typeface="Roboto Slab" pitchFamily="2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0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D987B7-20A2-2CAE-9741-8D9C61749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4285" y="0"/>
            <a:ext cx="6727715" cy="6857999"/>
          </a:xfrm>
          <a:prstGeom prst="rect">
            <a:avLst/>
          </a:prstGeom>
        </p:spPr>
      </p:pic>
      <p:sp>
        <p:nvSpPr>
          <p:cNvPr id="4" name="Decisión 2">
            <a:extLst>
              <a:ext uri="{FF2B5EF4-FFF2-40B4-BE49-F238E27FC236}">
                <a16:creationId xmlns:a16="http://schemas.microsoft.com/office/drawing/2014/main" id="{A37980FA-B667-0374-6B23-853E9BB77E38}"/>
              </a:ext>
            </a:extLst>
          </p:cNvPr>
          <p:cNvSpPr/>
          <p:nvPr/>
        </p:nvSpPr>
        <p:spPr>
          <a:xfrm>
            <a:off x="5943600" y="2051539"/>
            <a:ext cx="2039815" cy="1992923"/>
          </a:xfrm>
          <a:prstGeom prst="flowChartDecision">
            <a:avLst/>
          </a:prstGeom>
          <a:solidFill>
            <a:srgbClr val="FBC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F1E529B-1850-5EEA-D0BC-423BF937C111}"/>
              </a:ext>
            </a:extLst>
          </p:cNvPr>
          <p:cNvSpPr/>
          <p:nvPr/>
        </p:nvSpPr>
        <p:spPr>
          <a:xfrm>
            <a:off x="-11724" y="2051540"/>
            <a:ext cx="6998678" cy="1980000"/>
          </a:xfrm>
          <a:prstGeom prst="rect">
            <a:avLst/>
          </a:prstGeom>
          <a:solidFill>
            <a:srgbClr val="FBC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6F14A2B-A29A-EF1E-FA05-5C845491BF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6" y="445477"/>
            <a:ext cx="975141" cy="100864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94134DA-BEAA-3E1D-DE11-8E4427D7B201}"/>
              </a:ext>
            </a:extLst>
          </p:cNvPr>
          <p:cNvSpPr/>
          <p:nvPr/>
        </p:nvSpPr>
        <p:spPr>
          <a:xfrm>
            <a:off x="211299" y="2355502"/>
            <a:ext cx="68521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MAGÍSTER EN GESTIÓN DEL RIESGO DE DESASTRES 2024-2025.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729FCE-ADF8-F547-AE7B-FFC3BEACC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27" y="5738668"/>
            <a:ext cx="31623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5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164D0DC-98B1-4507-963A-80D6474268F8}"/>
              </a:ext>
            </a:extLst>
          </p:cNvPr>
          <p:cNvSpPr/>
          <p:nvPr/>
        </p:nvSpPr>
        <p:spPr>
          <a:xfrm>
            <a:off x="188998" y="1722714"/>
            <a:ext cx="6998678" cy="1980000"/>
          </a:xfrm>
          <a:prstGeom prst="rect">
            <a:avLst/>
          </a:prstGeom>
          <a:solidFill>
            <a:srgbClr val="FBC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1480EA-8495-4137-961F-BB4875617181}"/>
              </a:ext>
            </a:extLst>
          </p:cNvPr>
          <p:cNvSpPr txBox="1"/>
          <p:nvPr/>
        </p:nvSpPr>
        <p:spPr>
          <a:xfrm>
            <a:off x="883734" y="1330797"/>
            <a:ext cx="6094140" cy="1381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4000" b="1" dirty="0">
                <a:solidFill>
                  <a:srgbClr val="C00000"/>
                </a:solidFill>
              </a:rPr>
              <a:t>01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DISEÑO DEL CURSO</a:t>
            </a:r>
            <a:endParaRPr lang="es-CL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5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urón 12">
            <a:extLst>
              <a:ext uri="{FF2B5EF4-FFF2-40B4-BE49-F238E27FC236}">
                <a16:creationId xmlns:a16="http://schemas.microsoft.com/office/drawing/2014/main" id="{361C37BF-8A40-4E1B-DCC6-1419610E8E87}"/>
              </a:ext>
            </a:extLst>
          </p:cNvPr>
          <p:cNvSpPr/>
          <p:nvPr/>
        </p:nvSpPr>
        <p:spPr>
          <a:xfrm flipH="1">
            <a:off x="1220621" y="1101246"/>
            <a:ext cx="2880253" cy="3780029"/>
          </a:xfrm>
          <a:prstGeom prst="chevron">
            <a:avLst>
              <a:gd name="adj" fmla="val 6832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8C4A14-47EA-F27C-7A00-D7D6B2E08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7662" y="-83431"/>
            <a:ext cx="7711354" cy="7860686"/>
          </a:xfrm>
          <a:prstGeom prst="rect">
            <a:avLst/>
          </a:prstGeom>
          <a:noFill/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6523FE2-3AF3-F9A6-B04D-2BD840346EB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3475F20-90B5-8DD6-398C-C46FE9C926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95" y="291661"/>
            <a:ext cx="1177194" cy="1217640"/>
          </a:xfrm>
          <a:prstGeom prst="rect">
            <a:avLst/>
          </a:prstGeom>
        </p:spPr>
      </p:pic>
      <p:sp>
        <p:nvSpPr>
          <p:cNvPr id="6" name="Cheurón 10">
            <a:extLst>
              <a:ext uri="{FF2B5EF4-FFF2-40B4-BE49-F238E27FC236}">
                <a16:creationId xmlns:a16="http://schemas.microsoft.com/office/drawing/2014/main" id="{6CE3E313-6DE1-ACC3-1EAF-75A4D0C9993E}"/>
              </a:ext>
            </a:extLst>
          </p:cNvPr>
          <p:cNvSpPr/>
          <p:nvPr/>
        </p:nvSpPr>
        <p:spPr>
          <a:xfrm>
            <a:off x="8607972" y="1891862"/>
            <a:ext cx="1573675" cy="2065283"/>
          </a:xfrm>
          <a:prstGeom prst="chevron">
            <a:avLst>
              <a:gd name="adj" fmla="val 6832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7" name="Cheurón 11">
            <a:extLst>
              <a:ext uri="{FF2B5EF4-FFF2-40B4-BE49-F238E27FC236}">
                <a16:creationId xmlns:a16="http://schemas.microsoft.com/office/drawing/2014/main" id="{3C741BB3-06B7-04ED-6467-7A99047E466F}"/>
              </a:ext>
            </a:extLst>
          </p:cNvPr>
          <p:cNvSpPr/>
          <p:nvPr/>
        </p:nvSpPr>
        <p:spPr>
          <a:xfrm>
            <a:off x="8607972" y="1034488"/>
            <a:ext cx="2880253" cy="3780029"/>
          </a:xfrm>
          <a:prstGeom prst="chevron">
            <a:avLst>
              <a:gd name="adj" fmla="val 6832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8" name="Cheurón 13">
            <a:extLst>
              <a:ext uri="{FF2B5EF4-FFF2-40B4-BE49-F238E27FC236}">
                <a16:creationId xmlns:a16="http://schemas.microsoft.com/office/drawing/2014/main" id="{BF8BE0A7-2E1E-70FB-8D4D-DB6A06A876E8}"/>
              </a:ext>
            </a:extLst>
          </p:cNvPr>
          <p:cNvSpPr/>
          <p:nvPr/>
        </p:nvSpPr>
        <p:spPr>
          <a:xfrm flipH="1">
            <a:off x="290433" y="1958618"/>
            <a:ext cx="1573675" cy="2065283"/>
          </a:xfrm>
          <a:prstGeom prst="chevron">
            <a:avLst>
              <a:gd name="adj" fmla="val 6832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250DFE2-A2C7-9748-AFF7-AA2127532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27" y="5738668"/>
            <a:ext cx="31623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96649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9967</TotalTime>
  <Words>14</Words>
  <Application>Microsoft Macintosh PowerPoint</Application>
  <PresentationFormat>Panorámica</PresentationFormat>
  <Paragraphs>3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Khmer UI</vt:lpstr>
      <vt:lpstr>Roboto Slab</vt:lpstr>
      <vt:lpstr>1_Tema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Alvaro Hormazabal</cp:lastModifiedBy>
  <cp:revision>242</cp:revision>
  <cp:lastPrinted>2024-05-23T00:49:02Z</cp:lastPrinted>
  <dcterms:created xsi:type="dcterms:W3CDTF">2021-02-19T12:07:26Z</dcterms:created>
  <dcterms:modified xsi:type="dcterms:W3CDTF">2025-05-07T14:19:28Z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PManualFileClassification">
    <vt:lpwstr>{1A067545-A4E2-4FA1-8094-0D7902669705}</vt:lpwstr>
  </property>
  <property fmtid="{D5CDD505-2E9C-101B-9397-08002B2CF9AE}" pid="3" name="DLPManualFileClassificationLastModifiedBy">
    <vt:lpwstr>EJERCITODECHILE\FSalinasD</vt:lpwstr>
  </property>
  <property fmtid="{D5CDD505-2E9C-101B-9397-08002B2CF9AE}" pid="4" name="DLPManualFileClassificationLastModificationDate">
    <vt:lpwstr>1620834048</vt:lpwstr>
  </property>
  <property fmtid="{D5CDD505-2E9C-101B-9397-08002B2CF9AE}" pid="5" name="DLPManualFileClassificationVersion">
    <vt:lpwstr>11.6.0.76</vt:lpwstr>
  </property>
</Properties>
</file>