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6B8BC8-7FB7-4CC0-813C-3ABBB363088D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FE51EDFE-EC88-4AA2-B076-E1888F5800D2}">
      <dgm:prSet phldrT="[Texto]"/>
      <dgm:spPr/>
      <dgm:t>
        <a:bodyPr/>
        <a:lstStyle/>
        <a:p>
          <a:r>
            <a:rPr lang="es-CL" dirty="0"/>
            <a:t>NOTA PROFESORA MARJORIE GALLARDO (50%) </a:t>
          </a:r>
        </a:p>
      </dgm:t>
    </dgm:pt>
    <dgm:pt modelId="{B2B36627-7442-4D86-973B-1A78F8C4F9F0}" type="parTrans" cxnId="{B743FCB5-1AF5-4E6A-9A75-6503DE6041C7}">
      <dgm:prSet/>
      <dgm:spPr/>
      <dgm:t>
        <a:bodyPr/>
        <a:lstStyle/>
        <a:p>
          <a:endParaRPr lang="es-CL"/>
        </a:p>
      </dgm:t>
    </dgm:pt>
    <dgm:pt modelId="{EE0C80FC-268F-4814-9A1D-CA9E2EDEF3C2}" type="sibTrans" cxnId="{B743FCB5-1AF5-4E6A-9A75-6503DE6041C7}">
      <dgm:prSet/>
      <dgm:spPr/>
      <dgm:t>
        <a:bodyPr/>
        <a:lstStyle/>
        <a:p>
          <a:endParaRPr lang="es-CL"/>
        </a:p>
      </dgm:t>
    </dgm:pt>
    <dgm:pt modelId="{A9F0C88D-D335-4658-A017-F80373FF11B3}">
      <dgm:prSet phldrT="[Texto]"/>
      <dgm:spPr/>
      <dgm:t>
        <a:bodyPr/>
        <a:lstStyle/>
        <a:p>
          <a:r>
            <a:rPr lang="es-CL" dirty="0"/>
            <a:t>NOTA PROFESOR GUÍA (50%) </a:t>
          </a:r>
        </a:p>
      </dgm:t>
    </dgm:pt>
    <dgm:pt modelId="{2AF26EE0-99D5-4CB2-9BF3-11C8615E426F}" type="parTrans" cxnId="{6C381918-9FE7-4C42-83E1-C26453BAFD4D}">
      <dgm:prSet/>
      <dgm:spPr/>
      <dgm:t>
        <a:bodyPr/>
        <a:lstStyle/>
        <a:p>
          <a:endParaRPr lang="es-CL"/>
        </a:p>
      </dgm:t>
    </dgm:pt>
    <dgm:pt modelId="{21305D89-1C94-4071-A102-A786E8A9BBB6}" type="sibTrans" cxnId="{6C381918-9FE7-4C42-83E1-C26453BAFD4D}">
      <dgm:prSet/>
      <dgm:spPr/>
      <dgm:t>
        <a:bodyPr/>
        <a:lstStyle/>
        <a:p>
          <a:endParaRPr lang="es-CL"/>
        </a:p>
      </dgm:t>
    </dgm:pt>
    <dgm:pt modelId="{7D1D0DFA-B0E7-45BA-91F4-8BD221A60EA1}">
      <dgm:prSet phldrT="[Texto]"/>
      <dgm:spPr/>
      <dgm:t>
        <a:bodyPr/>
        <a:lstStyle/>
        <a:p>
          <a:r>
            <a:rPr lang="es-CL" dirty="0"/>
            <a:t>NOTA FINAL TRABAJO DE GRADO II </a:t>
          </a:r>
        </a:p>
      </dgm:t>
    </dgm:pt>
    <dgm:pt modelId="{DA305439-37FB-4DC3-A6AD-ECFA17931D4F}" type="parTrans" cxnId="{F78109CF-3748-41E7-B520-4DD923A457DF}">
      <dgm:prSet/>
      <dgm:spPr/>
      <dgm:t>
        <a:bodyPr/>
        <a:lstStyle/>
        <a:p>
          <a:endParaRPr lang="es-CL"/>
        </a:p>
      </dgm:t>
    </dgm:pt>
    <dgm:pt modelId="{5E58088D-4603-481B-8346-69147379142E}" type="sibTrans" cxnId="{F78109CF-3748-41E7-B520-4DD923A457DF}">
      <dgm:prSet/>
      <dgm:spPr/>
      <dgm:t>
        <a:bodyPr/>
        <a:lstStyle/>
        <a:p>
          <a:endParaRPr lang="es-CL"/>
        </a:p>
      </dgm:t>
    </dgm:pt>
    <dgm:pt modelId="{82C9AA4A-58FA-48AB-A6E3-70B93934AC93}" type="pres">
      <dgm:prSet presAssocID="{BF6B8BC8-7FB7-4CC0-813C-3ABBB363088D}" presName="linearFlow" presStyleCnt="0">
        <dgm:presLayoutVars>
          <dgm:dir/>
          <dgm:resizeHandles val="exact"/>
        </dgm:presLayoutVars>
      </dgm:prSet>
      <dgm:spPr/>
    </dgm:pt>
    <dgm:pt modelId="{3E17E249-3804-4437-980F-92D81AFEDEEE}" type="pres">
      <dgm:prSet presAssocID="{FE51EDFE-EC88-4AA2-B076-E1888F5800D2}" presName="node" presStyleLbl="node1" presStyleIdx="0" presStyleCnt="3">
        <dgm:presLayoutVars>
          <dgm:bulletEnabled val="1"/>
        </dgm:presLayoutVars>
      </dgm:prSet>
      <dgm:spPr/>
    </dgm:pt>
    <dgm:pt modelId="{AA1F278A-A17D-4E71-94F4-CEEFD012A5BB}" type="pres">
      <dgm:prSet presAssocID="{EE0C80FC-268F-4814-9A1D-CA9E2EDEF3C2}" presName="spacerL" presStyleCnt="0"/>
      <dgm:spPr/>
    </dgm:pt>
    <dgm:pt modelId="{DEAE201E-A4F7-4601-9B7D-D9F2B12A3783}" type="pres">
      <dgm:prSet presAssocID="{EE0C80FC-268F-4814-9A1D-CA9E2EDEF3C2}" presName="sibTrans" presStyleLbl="sibTrans2D1" presStyleIdx="0" presStyleCnt="2"/>
      <dgm:spPr/>
    </dgm:pt>
    <dgm:pt modelId="{439BB2FE-3180-48CA-9E54-34967EFC4068}" type="pres">
      <dgm:prSet presAssocID="{EE0C80FC-268F-4814-9A1D-CA9E2EDEF3C2}" presName="spacerR" presStyleCnt="0"/>
      <dgm:spPr/>
    </dgm:pt>
    <dgm:pt modelId="{1CDAB901-FD7E-4AEC-80F8-FD24BB2F9A3E}" type="pres">
      <dgm:prSet presAssocID="{A9F0C88D-D335-4658-A017-F80373FF11B3}" presName="node" presStyleLbl="node1" presStyleIdx="1" presStyleCnt="3">
        <dgm:presLayoutVars>
          <dgm:bulletEnabled val="1"/>
        </dgm:presLayoutVars>
      </dgm:prSet>
      <dgm:spPr/>
    </dgm:pt>
    <dgm:pt modelId="{EF94CADA-A0C8-440E-B9A7-232C0810C880}" type="pres">
      <dgm:prSet presAssocID="{21305D89-1C94-4071-A102-A786E8A9BBB6}" presName="spacerL" presStyleCnt="0"/>
      <dgm:spPr/>
    </dgm:pt>
    <dgm:pt modelId="{5C5A1E32-63C8-4059-AA49-50978D5EC42E}" type="pres">
      <dgm:prSet presAssocID="{21305D89-1C94-4071-A102-A786E8A9BBB6}" presName="sibTrans" presStyleLbl="sibTrans2D1" presStyleIdx="1" presStyleCnt="2"/>
      <dgm:spPr/>
    </dgm:pt>
    <dgm:pt modelId="{D1D403B8-6906-4F24-A85B-FC3C61C62ACB}" type="pres">
      <dgm:prSet presAssocID="{21305D89-1C94-4071-A102-A786E8A9BBB6}" presName="spacerR" presStyleCnt="0"/>
      <dgm:spPr/>
    </dgm:pt>
    <dgm:pt modelId="{4F0CF633-2EE5-42FA-B3C7-91A24E3A238D}" type="pres">
      <dgm:prSet presAssocID="{7D1D0DFA-B0E7-45BA-91F4-8BD221A60EA1}" presName="node" presStyleLbl="node1" presStyleIdx="2" presStyleCnt="3">
        <dgm:presLayoutVars>
          <dgm:bulletEnabled val="1"/>
        </dgm:presLayoutVars>
      </dgm:prSet>
      <dgm:spPr/>
    </dgm:pt>
  </dgm:ptLst>
  <dgm:cxnLst>
    <dgm:cxn modelId="{10DF900C-0D4A-4E73-B192-222280E86388}" type="presOf" srcId="{21305D89-1C94-4071-A102-A786E8A9BBB6}" destId="{5C5A1E32-63C8-4059-AA49-50978D5EC42E}" srcOrd="0" destOrd="0" presId="urn:microsoft.com/office/officeart/2005/8/layout/equation1"/>
    <dgm:cxn modelId="{6C381918-9FE7-4C42-83E1-C26453BAFD4D}" srcId="{BF6B8BC8-7FB7-4CC0-813C-3ABBB363088D}" destId="{A9F0C88D-D335-4658-A017-F80373FF11B3}" srcOrd="1" destOrd="0" parTransId="{2AF26EE0-99D5-4CB2-9BF3-11C8615E426F}" sibTransId="{21305D89-1C94-4071-A102-A786E8A9BBB6}"/>
    <dgm:cxn modelId="{9C702521-6198-4850-BE9E-28368950DA7C}" type="presOf" srcId="{BF6B8BC8-7FB7-4CC0-813C-3ABBB363088D}" destId="{82C9AA4A-58FA-48AB-A6E3-70B93934AC93}" srcOrd="0" destOrd="0" presId="urn:microsoft.com/office/officeart/2005/8/layout/equation1"/>
    <dgm:cxn modelId="{B77D9749-2852-4732-8E0B-260B18EE35EE}" type="presOf" srcId="{A9F0C88D-D335-4658-A017-F80373FF11B3}" destId="{1CDAB901-FD7E-4AEC-80F8-FD24BB2F9A3E}" srcOrd="0" destOrd="0" presId="urn:microsoft.com/office/officeart/2005/8/layout/equation1"/>
    <dgm:cxn modelId="{95D25E9B-E1FC-40D7-A148-469F8832C107}" type="presOf" srcId="{EE0C80FC-268F-4814-9A1D-CA9E2EDEF3C2}" destId="{DEAE201E-A4F7-4601-9B7D-D9F2B12A3783}" srcOrd="0" destOrd="0" presId="urn:microsoft.com/office/officeart/2005/8/layout/equation1"/>
    <dgm:cxn modelId="{B743FCB5-1AF5-4E6A-9A75-6503DE6041C7}" srcId="{BF6B8BC8-7FB7-4CC0-813C-3ABBB363088D}" destId="{FE51EDFE-EC88-4AA2-B076-E1888F5800D2}" srcOrd="0" destOrd="0" parTransId="{B2B36627-7442-4D86-973B-1A78F8C4F9F0}" sibTransId="{EE0C80FC-268F-4814-9A1D-CA9E2EDEF3C2}"/>
    <dgm:cxn modelId="{F78109CF-3748-41E7-B520-4DD923A457DF}" srcId="{BF6B8BC8-7FB7-4CC0-813C-3ABBB363088D}" destId="{7D1D0DFA-B0E7-45BA-91F4-8BD221A60EA1}" srcOrd="2" destOrd="0" parTransId="{DA305439-37FB-4DC3-A6AD-ECFA17931D4F}" sibTransId="{5E58088D-4603-481B-8346-69147379142E}"/>
    <dgm:cxn modelId="{52E747F9-D8D0-4134-8496-54F664F47374}" type="presOf" srcId="{7D1D0DFA-B0E7-45BA-91F4-8BD221A60EA1}" destId="{4F0CF633-2EE5-42FA-B3C7-91A24E3A238D}" srcOrd="0" destOrd="0" presId="urn:microsoft.com/office/officeart/2005/8/layout/equation1"/>
    <dgm:cxn modelId="{5D5485FE-90D4-4359-A057-54509D67F87F}" type="presOf" srcId="{FE51EDFE-EC88-4AA2-B076-E1888F5800D2}" destId="{3E17E249-3804-4437-980F-92D81AFEDEEE}" srcOrd="0" destOrd="0" presId="urn:microsoft.com/office/officeart/2005/8/layout/equation1"/>
    <dgm:cxn modelId="{D465373C-F53C-4A46-80EC-A3DCFC2DA5FA}" type="presParOf" srcId="{82C9AA4A-58FA-48AB-A6E3-70B93934AC93}" destId="{3E17E249-3804-4437-980F-92D81AFEDEEE}" srcOrd="0" destOrd="0" presId="urn:microsoft.com/office/officeart/2005/8/layout/equation1"/>
    <dgm:cxn modelId="{0B23188D-0AFD-4774-AFD4-3A5071FB12FB}" type="presParOf" srcId="{82C9AA4A-58FA-48AB-A6E3-70B93934AC93}" destId="{AA1F278A-A17D-4E71-94F4-CEEFD012A5BB}" srcOrd="1" destOrd="0" presId="urn:microsoft.com/office/officeart/2005/8/layout/equation1"/>
    <dgm:cxn modelId="{C784CA9C-A662-4BC3-AC56-5CD2D20CBE10}" type="presParOf" srcId="{82C9AA4A-58FA-48AB-A6E3-70B93934AC93}" destId="{DEAE201E-A4F7-4601-9B7D-D9F2B12A3783}" srcOrd="2" destOrd="0" presId="urn:microsoft.com/office/officeart/2005/8/layout/equation1"/>
    <dgm:cxn modelId="{FA3895FF-41DB-4368-9262-946F903711D5}" type="presParOf" srcId="{82C9AA4A-58FA-48AB-A6E3-70B93934AC93}" destId="{439BB2FE-3180-48CA-9E54-34967EFC4068}" srcOrd="3" destOrd="0" presId="urn:microsoft.com/office/officeart/2005/8/layout/equation1"/>
    <dgm:cxn modelId="{A919D0E7-8C29-4AFA-A500-F37523BFCEA1}" type="presParOf" srcId="{82C9AA4A-58FA-48AB-A6E3-70B93934AC93}" destId="{1CDAB901-FD7E-4AEC-80F8-FD24BB2F9A3E}" srcOrd="4" destOrd="0" presId="urn:microsoft.com/office/officeart/2005/8/layout/equation1"/>
    <dgm:cxn modelId="{43EED824-6795-49FA-9099-FC096606A50C}" type="presParOf" srcId="{82C9AA4A-58FA-48AB-A6E3-70B93934AC93}" destId="{EF94CADA-A0C8-440E-B9A7-232C0810C880}" srcOrd="5" destOrd="0" presId="urn:microsoft.com/office/officeart/2005/8/layout/equation1"/>
    <dgm:cxn modelId="{78CD1D24-EB74-43CF-8CC1-EE05D41D72AB}" type="presParOf" srcId="{82C9AA4A-58FA-48AB-A6E3-70B93934AC93}" destId="{5C5A1E32-63C8-4059-AA49-50978D5EC42E}" srcOrd="6" destOrd="0" presId="urn:microsoft.com/office/officeart/2005/8/layout/equation1"/>
    <dgm:cxn modelId="{FB823A14-FC36-431E-AEF6-5FDCC5403915}" type="presParOf" srcId="{82C9AA4A-58FA-48AB-A6E3-70B93934AC93}" destId="{D1D403B8-6906-4F24-A85B-FC3C61C62ACB}" srcOrd="7" destOrd="0" presId="urn:microsoft.com/office/officeart/2005/8/layout/equation1"/>
    <dgm:cxn modelId="{A9843711-69B1-4771-B56F-3946E70C1CB6}" type="presParOf" srcId="{82C9AA4A-58FA-48AB-A6E3-70B93934AC93}" destId="{4F0CF633-2EE5-42FA-B3C7-91A24E3A238D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590E71-220A-4B7B-AA0F-D434F16DFA0D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FD61C88F-5493-4B18-9735-8E080834E3C0}">
      <dgm:prSet phldrT="[Texto]"/>
      <dgm:spPr/>
      <dgm:t>
        <a:bodyPr/>
        <a:lstStyle/>
        <a:p>
          <a:r>
            <a:rPr lang="es-CL" dirty="0"/>
            <a:t>NOTAS DEL PROGRAMA DE ESTUDIO (70%)</a:t>
          </a:r>
        </a:p>
      </dgm:t>
    </dgm:pt>
    <dgm:pt modelId="{CA103ECA-68DD-46B0-8F10-662958FCD895}" type="parTrans" cxnId="{7F485434-20A9-45F4-8B99-951B9F5C83AA}">
      <dgm:prSet/>
      <dgm:spPr/>
      <dgm:t>
        <a:bodyPr/>
        <a:lstStyle/>
        <a:p>
          <a:endParaRPr lang="es-CL"/>
        </a:p>
      </dgm:t>
    </dgm:pt>
    <dgm:pt modelId="{64BA1E4D-4A04-4EE1-B01B-861898666166}" type="sibTrans" cxnId="{7F485434-20A9-45F4-8B99-951B9F5C83AA}">
      <dgm:prSet/>
      <dgm:spPr/>
      <dgm:t>
        <a:bodyPr/>
        <a:lstStyle/>
        <a:p>
          <a:endParaRPr lang="es-CL"/>
        </a:p>
      </dgm:t>
    </dgm:pt>
    <dgm:pt modelId="{387EE964-15FE-4625-AEC1-2FD0A1652C67}">
      <dgm:prSet phldrT="[Texto]"/>
      <dgm:spPr/>
      <dgm:t>
        <a:bodyPr/>
        <a:lstStyle/>
        <a:p>
          <a:r>
            <a:rPr lang="es-CL" dirty="0"/>
            <a:t>EVALUACIÓN ARTÍCULO PARTE ESCRITA Y DEFENSA DE ARTÍCULO (30%)</a:t>
          </a:r>
        </a:p>
      </dgm:t>
    </dgm:pt>
    <dgm:pt modelId="{2858512F-75D0-423C-85BB-1874ECBD4222}" type="parTrans" cxnId="{355F6856-3BAC-4744-A2C8-3CCF1574301C}">
      <dgm:prSet/>
      <dgm:spPr/>
      <dgm:t>
        <a:bodyPr/>
        <a:lstStyle/>
        <a:p>
          <a:endParaRPr lang="es-CL"/>
        </a:p>
      </dgm:t>
    </dgm:pt>
    <dgm:pt modelId="{8AD143B6-F64B-4A97-826D-CC286D4C8818}" type="sibTrans" cxnId="{355F6856-3BAC-4744-A2C8-3CCF1574301C}">
      <dgm:prSet/>
      <dgm:spPr/>
      <dgm:t>
        <a:bodyPr/>
        <a:lstStyle/>
        <a:p>
          <a:endParaRPr lang="es-CL"/>
        </a:p>
      </dgm:t>
    </dgm:pt>
    <dgm:pt modelId="{17BE1885-913A-4668-BB74-3CFA8D622841}">
      <dgm:prSet phldrT="[Texto]"/>
      <dgm:spPr/>
      <dgm:t>
        <a:bodyPr/>
        <a:lstStyle/>
        <a:p>
          <a:r>
            <a:rPr lang="es-CL" dirty="0"/>
            <a:t>NOTA FINAL DEL PROGRAMA ACADÉMICO (100%) </a:t>
          </a:r>
        </a:p>
      </dgm:t>
    </dgm:pt>
    <dgm:pt modelId="{5B764452-FFFA-4DB5-8DFB-CF0B0FEEE8C7}" type="parTrans" cxnId="{04554906-D5EA-4003-8689-CFF09BE20F57}">
      <dgm:prSet/>
      <dgm:spPr/>
      <dgm:t>
        <a:bodyPr/>
        <a:lstStyle/>
        <a:p>
          <a:endParaRPr lang="es-CL"/>
        </a:p>
      </dgm:t>
    </dgm:pt>
    <dgm:pt modelId="{979D46D4-0F66-4E74-86C7-DE96B7D5612C}" type="sibTrans" cxnId="{04554906-D5EA-4003-8689-CFF09BE20F57}">
      <dgm:prSet/>
      <dgm:spPr/>
      <dgm:t>
        <a:bodyPr/>
        <a:lstStyle/>
        <a:p>
          <a:endParaRPr lang="es-CL"/>
        </a:p>
      </dgm:t>
    </dgm:pt>
    <dgm:pt modelId="{E623AA58-A1CC-46D8-9E2D-60F3F6C5ADCB}" type="pres">
      <dgm:prSet presAssocID="{44590E71-220A-4B7B-AA0F-D434F16DFA0D}" presName="linearFlow" presStyleCnt="0">
        <dgm:presLayoutVars>
          <dgm:dir/>
          <dgm:resizeHandles val="exact"/>
        </dgm:presLayoutVars>
      </dgm:prSet>
      <dgm:spPr/>
    </dgm:pt>
    <dgm:pt modelId="{9EB73959-2EBA-4288-9C03-1B302FE8F943}" type="pres">
      <dgm:prSet presAssocID="{FD61C88F-5493-4B18-9735-8E080834E3C0}" presName="node" presStyleLbl="node1" presStyleIdx="0" presStyleCnt="3">
        <dgm:presLayoutVars>
          <dgm:bulletEnabled val="1"/>
        </dgm:presLayoutVars>
      </dgm:prSet>
      <dgm:spPr/>
    </dgm:pt>
    <dgm:pt modelId="{3C5F825C-1D92-4A0E-A119-F6B5F79AACA9}" type="pres">
      <dgm:prSet presAssocID="{64BA1E4D-4A04-4EE1-B01B-861898666166}" presName="spacerL" presStyleCnt="0"/>
      <dgm:spPr/>
    </dgm:pt>
    <dgm:pt modelId="{7AEF876E-2DDB-4C28-A3C7-FA046663DE69}" type="pres">
      <dgm:prSet presAssocID="{64BA1E4D-4A04-4EE1-B01B-861898666166}" presName="sibTrans" presStyleLbl="sibTrans2D1" presStyleIdx="0" presStyleCnt="2"/>
      <dgm:spPr/>
    </dgm:pt>
    <dgm:pt modelId="{89D2A245-A51A-4A09-BCDF-26C976182C04}" type="pres">
      <dgm:prSet presAssocID="{64BA1E4D-4A04-4EE1-B01B-861898666166}" presName="spacerR" presStyleCnt="0"/>
      <dgm:spPr/>
    </dgm:pt>
    <dgm:pt modelId="{3AB952AA-A141-48CD-B22F-F2F3F00541E9}" type="pres">
      <dgm:prSet presAssocID="{387EE964-15FE-4625-AEC1-2FD0A1652C67}" presName="node" presStyleLbl="node1" presStyleIdx="1" presStyleCnt="3">
        <dgm:presLayoutVars>
          <dgm:bulletEnabled val="1"/>
        </dgm:presLayoutVars>
      </dgm:prSet>
      <dgm:spPr/>
    </dgm:pt>
    <dgm:pt modelId="{D44F3EBE-BD2E-45A5-91E7-4AD61E8D26A4}" type="pres">
      <dgm:prSet presAssocID="{8AD143B6-F64B-4A97-826D-CC286D4C8818}" presName="spacerL" presStyleCnt="0"/>
      <dgm:spPr/>
    </dgm:pt>
    <dgm:pt modelId="{53871FC5-9C51-4A38-BDBB-6F5D802B1A98}" type="pres">
      <dgm:prSet presAssocID="{8AD143B6-F64B-4A97-826D-CC286D4C8818}" presName="sibTrans" presStyleLbl="sibTrans2D1" presStyleIdx="1" presStyleCnt="2"/>
      <dgm:spPr/>
    </dgm:pt>
    <dgm:pt modelId="{CE51DC0A-603C-4E8D-8FC8-C370F9469303}" type="pres">
      <dgm:prSet presAssocID="{8AD143B6-F64B-4A97-826D-CC286D4C8818}" presName="spacerR" presStyleCnt="0"/>
      <dgm:spPr/>
    </dgm:pt>
    <dgm:pt modelId="{A0A3F997-CDE0-4363-9250-05A0A7617DC2}" type="pres">
      <dgm:prSet presAssocID="{17BE1885-913A-4668-BB74-3CFA8D622841}" presName="node" presStyleLbl="node1" presStyleIdx="2" presStyleCnt="3">
        <dgm:presLayoutVars>
          <dgm:bulletEnabled val="1"/>
        </dgm:presLayoutVars>
      </dgm:prSet>
      <dgm:spPr/>
    </dgm:pt>
  </dgm:ptLst>
  <dgm:cxnLst>
    <dgm:cxn modelId="{04554906-D5EA-4003-8689-CFF09BE20F57}" srcId="{44590E71-220A-4B7B-AA0F-D434F16DFA0D}" destId="{17BE1885-913A-4668-BB74-3CFA8D622841}" srcOrd="2" destOrd="0" parTransId="{5B764452-FFFA-4DB5-8DFB-CF0B0FEEE8C7}" sibTransId="{979D46D4-0F66-4E74-86C7-DE96B7D5612C}"/>
    <dgm:cxn modelId="{B532B123-6539-4DD3-B089-96439B2B4280}" type="presOf" srcId="{64BA1E4D-4A04-4EE1-B01B-861898666166}" destId="{7AEF876E-2DDB-4C28-A3C7-FA046663DE69}" srcOrd="0" destOrd="0" presId="urn:microsoft.com/office/officeart/2005/8/layout/equation1"/>
    <dgm:cxn modelId="{10A22B2B-F347-4E5B-AD5E-9CA199F81939}" type="presOf" srcId="{17BE1885-913A-4668-BB74-3CFA8D622841}" destId="{A0A3F997-CDE0-4363-9250-05A0A7617DC2}" srcOrd="0" destOrd="0" presId="urn:microsoft.com/office/officeart/2005/8/layout/equation1"/>
    <dgm:cxn modelId="{7F485434-20A9-45F4-8B99-951B9F5C83AA}" srcId="{44590E71-220A-4B7B-AA0F-D434F16DFA0D}" destId="{FD61C88F-5493-4B18-9735-8E080834E3C0}" srcOrd="0" destOrd="0" parTransId="{CA103ECA-68DD-46B0-8F10-662958FCD895}" sibTransId="{64BA1E4D-4A04-4EE1-B01B-861898666166}"/>
    <dgm:cxn modelId="{3D117263-ADF4-48C4-8F7C-36DA9E8760F3}" type="presOf" srcId="{44590E71-220A-4B7B-AA0F-D434F16DFA0D}" destId="{E623AA58-A1CC-46D8-9E2D-60F3F6C5ADCB}" srcOrd="0" destOrd="0" presId="urn:microsoft.com/office/officeart/2005/8/layout/equation1"/>
    <dgm:cxn modelId="{355F6856-3BAC-4744-A2C8-3CCF1574301C}" srcId="{44590E71-220A-4B7B-AA0F-D434F16DFA0D}" destId="{387EE964-15FE-4625-AEC1-2FD0A1652C67}" srcOrd="1" destOrd="0" parTransId="{2858512F-75D0-423C-85BB-1874ECBD4222}" sibTransId="{8AD143B6-F64B-4A97-826D-CC286D4C8818}"/>
    <dgm:cxn modelId="{FDBC7186-3EAA-41DE-B4BA-F4A742237F4F}" type="presOf" srcId="{8AD143B6-F64B-4A97-826D-CC286D4C8818}" destId="{53871FC5-9C51-4A38-BDBB-6F5D802B1A98}" srcOrd="0" destOrd="0" presId="urn:microsoft.com/office/officeart/2005/8/layout/equation1"/>
    <dgm:cxn modelId="{659603D1-5C7D-4D8F-BCFF-5D7FA8BB89FF}" type="presOf" srcId="{387EE964-15FE-4625-AEC1-2FD0A1652C67}" destId="{3AB952AA-A141-48CD-B22F-F2F3F00541E9}" srcOrd="0" destOrd="0" presId="urn:microsoft.com/office/officeart/2005/8/layout/equation1"/>
    <dgm:cxn modelId="{89900CE7-3132-4640-A5F9-084EF7705C34}" type="presOf" srcId="{FD61C88F-5493-4B18-9735-8E080834E3C0}" destId="{9EB73959-2EBA-4288-9C03-1B302FE8F943}" srcOrd="0" destOrd="0" presId="urn:microsoft.com/office/officeart/2005/8/layout/equation1"/>
    <dgm:cxn modelId="{21FD4846-8C1E-46CD-93AC-EFB29A55E303}" type="presParOf" srcId="{E623AA58-A1CC-46D8-9E2D-60F3F6C5ADCB}" destId="{9EB73959-2EBA-4288-9C03-1B302FE8F943}" srcOrd="0" destOrd="0" presId="urn:microsoft.com/office/officeart/2005/8/layout/equation1"/>
    <dgm:cxn modelId="{A2E27D07-2A8A-4E89-9049-2102CFFFF96F}" type="presParOf" srcId="{E623AA58-A1CC-46D8-9E2D-60F3F6C5ADCB}" destId="{3C5F825C-1D92-4A0E-A119-F6B5F79AACA9}" srcOrd="1" destOrd="0" presId="urn:microsoft.com/office/officeart/2005/8/layout/equation1"/>
    <dgm:cxn modelId="{82444CE8-1357-45F6-B736-78239AC2EFFB}" type="presParOf" srcId="{E623AA58-A1CC-46D8-9E2D-60F3F6C5ADCB}" destId="{7AEF876E-2DDB-4C28-A3C7-FA046663DE69}" srcOrd="2" destOrd="0" presId="urn:microsoft.com/office/officeart/2005/8/layout/equation1"/>
    <dgm:cxn modelId="{BF9B060E-29F2-418F-A355-0F2BB7C2F350}" type="presParOf" srcId="{E623AA58-A1CC-46D8-9E2D-60F3F6C5ADCB}" destId="{89D2A245-A51A-4A09-BCDF-26C976182C04}" srcOrd="3" destOrd="0" presId="urn:microsoft.com/office/officeart/2005/8/layout/equation1"/>
    <dgm:cxn modelId="{8BAF3125-6D35-4592-8D37-CD6A7F581A1F}" type="presParOf" srcId="{E623AA58-A1CC-46D8-9E2D-60F3F6C5ADCB}" destId="{3AB952AA-A141-48CD-B22F-F2F3F00541E9}" srcOrd="4" destOrd="0" presId="urn:microsoft.com/office/officeart/2005/8/layout/equation1"/>
    <dgm:cxn modelId="{051ED8AD-9AD0-4516-82FD-35F101416022}" type="presParOf" srcId="{E623AA58-A1CC-46D8-9E2D-60F3F6C5ADCB}" destId="{D44F3EBE-BD2E-45A5-91E7-4AD61E8D26A4}" srcOrd="5" destOrd="0" presId="urn:microsoft.com/office/officeart/2005/8/layout/equation1"/>
    <dgm:cxn modelId="{FB456C42-0EBA-4601-96F4-69416DB01664}" type="presParOf" srcId="{E623AA58-A1CC-46D8-9E2D-60F3F6C5ADCB}" destId="{53871FC5-9C51-4A38-BDBB-6F5D802B1A98}" srcOrd="6" destOrd="0" presId="urn:microsoft.com/office/officeart/2005/8/layout/equation1"/>
    <dgm:cxn modelId="{776BC875-56B4-4EF6-9382-77F7AA41862D}" type="presParOf" srcId="{E623AA58-A1CC-46D8-9E2D-60F3F6C5ADCB}" destId="{CE51DC0A-603C-4E8D-8FC8-C370F9469303}" srcOrd="7" destOrd="0" presId="urn:microsoft.com/office/officeart/2005/8/layout/equation1"/>
    <dgm:cxn modelId="{255A12AD-4572-45E9-9554-B18B1478701B}" type="presParOf" srcId="{E623AA58-A1CC-46D8-9E2D-60F3F6C5ADCB}" destId="{A0A3F997-CDE0-4363-9250-05A0A7617DC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03089F-528F-4DED-ABA7-49AE2DF4D89B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89480C23-3BFB-42A8-93F8-BA349CEF2748}">
      <dgm:prSet phldrT="[Texto]"/>
      <dgm:spPr/>
      <dgm:t>
        <a:bodyPr/>
        <a:lstStyle/>
        <a:p>
          <a:r>
            <a:rPr lang="es-CL" dirty="0"/>
            <a:t>HORARIO DEFINIDO Y COORDINADO CON PROFESORES CORRECTORES </a:t>
          </a:r>
        </a:p>
      </dgm:t>
    </dgm:pt>
    <dgm:pt modelId="{46C8EB14-0F63-4692-B3C9-C0421ED40568}" type="parTrans" cxnId="{9AE7CCFB-D512-48DF-B954-0BE0FC379224}">
      <dgm:prSet/>
      <dgm:spPr/>
      <dgm:t>
        <a:bodyPr/>
        <a:lstStyle/>
        <a:p>
          <a:endParaRPr lang="es-CL"/>
        </a:p>
      </dgm:t>
    </dgm:pt>
    <dgm:pt modelId="{1CB4F18C-2106-45DD-9C38-A1A36CDE835F}" type="sibTrans" cxnId="{9AE7CCFB-D512-48DF-B954-0BE0FC379224}">
      <dgm:prSet/>
      <dgm:spPr/>
      <dgm:t>
        <a:bodyPr/>
        <a:lstStyle/>
        <a:p>
          <a:endParaRPr lang="es-CL"/>
        </a:p>
      </dgm:t>
    </dgm:pt>
    <dgm:pt modelId="{93FDB994-647E-44B8-8A18-63C7AEEA6333}">
      <dgm:prSet phldrT="[Texto]"/>
      <dgm:spPr/>
      <dgm:t>
        <a:bodyPr/>
        <a:lstStyle/>
        <a:p>
          <a:r>
            <a:rPr lang="es-CL" dirty="0"/>
            <a:t>SERÁ EN MODALIDAD REMOTA CON JEFE DE COMISIÓN Y DOS PROFESORES CORRECTORES  </a:t>
          </a:r>
        </a:p>
      </dgm:t>
    </dgm:pt>
    <dgm:pt modelId="{C710CED6-DA04-4E6D-99A3-6FBFBE3FF883}" type="parTrans" cxnId="{106830ED-AD86-4A36-A229-74663873BF00}">
      <dgm:prSet/>
      <dgm:spPr/>
      <dgm:t>
        <a:bodyPr/>
        <a:lstStyle/>
        <a:p>
          <a:endParaRPr lang="es-CL"/>
        </a:p>
      </dgm:t>
    </dgm:pt>
    <dgm:pt modelId="{3361BF09-1FF1-4F69-90F5-809DFB1BB4AC}" type="sibTrans" cxnId="{106830ED-AD86-4A36-A229-74663873BF00}">
      <dgm:prSet/>
      <dgm:spPr/>
      <dgm:t>
        <a:bodyPr/>
        <a:lstStyle/>
        <a:p>
          <a:endParaRPr lang="es-CL"/>
        </a:p>
      </dgm:t>
    </dgm:pt>
    <dgm:pt modelId="{E8A27B45-0339-4FF4-A952-E2A74F4623D5}">
      <dgm:prSet phldrT="[Texto]"/>
      <dgm:spPr/>
      <dgm:t>
        <a:bodyPr/>
        <a:lstStyle/>
        <a:p>
          <a:r>
            <a:rPr lang="es-CL" dirty="0"/>
            <a:t>SE ENVIARÁ FORMATO DE LA PRESENTACIÓN A TODOS LOS ESTUDIANTES APROBADO</a:t>
          </a:r>
        </a:p>
      </dgm:t>
    </dgm:pt>
    <dgm:pt modelId="{7C4E146C-EA12-4067-B451-E563FAC50121}" type="parTrans" cxnId="{04BA2E25-CDA7-411B-94BA-23487FC02A85}">
      <dgm:prSet/>
      <dgm:spPr/>
      <dgm:t>
        <a:bodyPr/>
        <a:lstStyle/>
        <a:p>
          <a:endParaRPr lang="es-CL"/>
        </a:p>
      </dgm:t>
    </dgm:pt>
    <dgm:pt modelId="{C4F32694-DBD2-46C6-9B40-6A9AE22D7238}" type="sibTrans" cxnId="{04BA2E25-CDA7-411B-94BA-23487FC02A85}">
      <dgm:prSet/>
      <dgm:spPr/>
      <dgm:t>
        <a:bodyPr/>
        <a:lstStyle/>
        <a:p>
          <a:endParaRPr lang="es-CL"/>
        </a:p>
      </dgm:t>
    </dgm:pt>
    <dgm:pt modelId="{EF90B99D-7BFF-4C77-8C8D-300443B28CDA}">
      <dgm:prSet phldrT="[Texto]"/>
      <dgm:spPr/>
      <dgm:t>
        <a:bodyPr/>
        <a:lstStyle/>
        <a:p>
          <a:r>
            <a:rPr lang="es-CL" dirty="0"/>
            <a:t>PRESENTACIÓN DE ARTÍCULO POR PARTE DEL ALUMNO  15 MINUTOS   </a:t>
          </a:r>
        </a:p>
      </dgm:t>
    </dgm:pt>
    <dgm:pt modelId="{758FFB23-0D6B-4892-AD6F-69AF408B2988}" type="parTrans" cxnId="{28500DE3-7564-432F-A94F-72830D9EF2B6}">
      <dgm:prSet/>
      <dgm:spPr/>
      <dgm:t>
        <a:bodyPr/>
        <a:lstStyle/>
        <a:p>
          <a:endParaRPr lang="es-CL"/>
        </a:p>
      </dgm:t>
    </dgm:pt>
    <dgm:pt modelId="{A7273C72-FD99-4F3B-8194-423B9D17AFDE}" type="sibTrans" cxnId="{28500DE3-7564-432F-A94F-72830D9EF2B6}">
      <dgm:prSet/>
      <dgm:spPr/>
      <dgm:t>
        <a:bodyPr/>
        <a:lstStyle/>
        <a:p>
          <a:endParaRPr lang="es-CL"/>
        </a:p>
      </dgm:t>
    </dgm:pt>
    <dgm:pt modelId="{88F59DBF-3051-4CEC-AA01-E4236C771DE5}">
      <dgm:prSet phldrT="[Texto]"/>
      <dgm:spPr/>
      <dgm:t>
        <a:bodyPr/>
        <a:lstStyle/>
        <a:p>
          <a:r>
            <a:rPr lang="es-CL" dirty="0"/>
            <a:t>RONDA DE PREGUNTAS JEFE DE COMISIÓN Y CORRECTORES  15 MINUTOS </a:t>
          </a:r>
        </a:p>
      </dgm:t>
    </dgm:pt>
    <dgm:pt modelId="{2A50EEBD-D3E9-4DF7-9EDF-14EC9F0B2F2A}" type="parTrans" cxnId="{FB89C95F-E075-4E4B-B2B8-23F187C542AF}">
      <dgm:prSet/>
      <dgm:spPr/>
      <dgm:t>
        <a:bodyPr/>
        <a:lstStyle/>
        <a:p>
          <a:endParaRPr lang="es-CL"/>
        </a:p>
      </dgm:t>
    </dgm:pt>
    <dgm:pt modelId="{5C71AEC1-BB41-4939-B07D-4CA3F57AB29C}" type="sibTrans" cxnId="{FB89C95F-E075-4E4B-B2B8-23F187C542AF}">
      <dgm:prSet/>
      <dgm:spPr/>
      <dgm:t>
        <a:bodyPr/>
        <a:lstStyle/>
        <a:p>
          <a:endParaRPr lang="es-CL"/>
        </a:p>
      </dgm:t>
    </dgm:pt>
    <dgm:pt modelId="{0E1D8A69-1801-4DF4-A60E-263D3D46D685}">
      <dgm:prSet phldrT="[Texto]"/>
      <dgm:spPr/>
      <dgm:t>
        <a:bodyPr/>
        <a:lstStyle/>
        <a:p>
          <a:r>
            <a:rPr lang="es-CL" dirty="0"/>
            <a:t>EVALUACIÓN DE LA COMISIÓN A PUERTAS CERRADAS 15 MINUTOS </a:t>
          </a:r>
        </a:p>
      </dgm:t>
    </dgm:pt>
    <dgm:pt modelId="{4AFBD5C9-D93F-436E-A618-77594EDBEDF4}" type="parTrans" cxnId="{D8ED5BCB-359A-40AD-9BE0-8F5039A09CEE}">
      <dgm:prSet/>
      <dgm:spPr/>
      <dgm:t>
        <a:bodyPr/>
        <a:lstStyle/>
        <a:p>
          <a:endParaRPr lang="es-CL"/>
        </a:p>
      </dgm:t>
    </dgm:pt>
    <dgm:pt modelId="{D46C9B69-F9A2-463B-8772-38D2AD305DB4}" type="sibTrans" cxnId="{D8ED5BCB-359A-40AD-9BE0-8F5039A09CEE}">
      <dgm:prSet/>
      <dgm:spPr/>
      <dgm:t>
        <a:bodyPr/>
        <a:lstStyle/>
        <a:p>
          <a:endParaRPr lang="es-CL"/>
        </a:p>
      </dgm:t>
    </dgm:pt>
    <dgm:pt modelId="{88EF9F44-C74E-48FE-A9EE-A5464DF7D73A}">
      <dgm:prSet phldrT="[Texto]"/>
      <dgm:spPr/>
      <dgm:t>
        <a:bodyPr/>
        <a:lstStyle/>
        <a:p>
          <a:r>
            <a:rPr lang="es-CL" dirty="0"/>
            <a:t>VEREDICTO DE LA COMISIÓN Y FIRMA DE LOS PARTICIPANTES 15 MINUTOS</a:t>
          </a:r>
        </a:p>
      </dgm:t>
    </dgm:pt>
    <dgm:pt modelId="{0898EDBE-D165-48F1-B3F0-DD38DB4C1226}" type="parTrans" cxnId="{64BF7F3C-8B85-46D9-AB02-76A2608ADB2C}">
      <dgm:prSet/>
      <dgm:spPr/>
      <dgm:t>
        <a:bodyPr/>
        <a:lstStyle/>
        <a:p>
          <a:endParaRPr lang="es-CL"/>
        </a:p>
      </dgm:t>
    </dgm:pt>
    <dgm:pt modelId="{59434B7A-99FC-4EB1-A1E1-CB8652B05A16}" type="sibTrans" cxnId="{64BF7F3C-8B85-46D9-AB02-76A2608ADB2C}">
      <dgm:prSet/>
      <dgm:spPr/>
      <dgm:t>
        <a:bodyPr/>
        <a:lstStyle/>
        <a:p>
          <a:endParaRPr lang="es-CL"/>
        </a:p>
      </dgm:t>
    </dgm:pt>
    <dgm:pt modelId="{0D85DF13-60FA-405F-96FC-5262D9F13C52}">
      <dgm:prSet phldrT="[Texto]"/>
      <dgm:spPr/>
      <dgm:t>
        <a:bodyPr/>
        <a:lstStyle/>
        <a:p>
          <a:r>
            <a:rPr lang="es-CL"/>
            <a:t>DURACIÓN  DE LA DEFENSA ES DE 1 HORA MÁXIMO   </a:t>
          </a:r>
          <a:endParaRPr lang="es-CL" dirty="0"/>
        </a:p>
      </dgm:t>
    </dgm:pt>
    <dgm:pt modelId="{725BE077-F065-4021-A93C-D3B3F2C79491}" type="parTrans" cxnId="{78322303-3347-494A-A31A-CF61CBBDD829}">
      <dgm:prSet/>
      <dgm:spPr/>
      <dgm:t>
        <a:bodyPr/>
        <a:lstStyle/>
        <a:p>
          <a:endParaRPr lang="es-CL"/>
        </a:p>
      </dgm:t>
    </dgm:pt>
    <dgm:pt modelId="{BA69072D-FBA3-488F-84DD-843B8E46880F}" type="sibTrans" cxnId="{78322303-3347-494A-A31A-CF61CBBDD829}">
      <dgm:prSet/>
      <dgm:spPr/>
      <dgm:t>
        <a:bodyPr/>
        <a:lstStyle/>
        <a:p>
          <a:endParaRPr lang="es-CL"/>
        </a:p>
      </dgm:t>
    </dgm:pt>
    <dgm:pt modelId="{AB3B78E8-5D4E-4895-867C-0A399072D7CF}" type="pres">
      <dgm:prSet presAssocID="{7203089F-528F-4DED-ABA7-49AE2DF4D89B}" presName="linear" presStyleCnt="0">
        <dgm:presLayoutVars>
          <dgm:dir/>
          <dgm:animLvl val="lvl"/>
          <dgm:resizeHandles val="exact"/>
        </dgm:presLayoutVars>
      </dgm:prSet>
      <dgm:spPr/>
    </dgm:pt>
    <dgm:pt modelId="{965644F0-D863-4FEB-8A23-51E869A264C5}" type="pres">
      <dgm:prSet presAssocID="{89480C23-3BFB-42A8-93F8-BA349CEF2748}" presName="parentLin" presStyleCnt="0"/>
      <dgm:spPr/>
    </dgm:pt>
    <dgm:pt modelId="{D08638AD-A871-444C-A082-C63CA3F37C3D}" type="pres">
      <dgm:prSet presAssocID="{89480C23-3BFB-42A8-93F8-BA349CEF2748}" presName="parentLeftMargin" presStyleLbl="node1" presStyleIdx="0" presStyleCnt="8"/>
      <dgm:spPr/>
    </dgm:pt>
    <dgm:pt modelId="{AF11E6CA-1FDF-474D-B571-4D7E60F5A3E4}" type="pres">
      <dgm:prSet presAssocID="{89480C23-3BFB-42A8-93F8-BA349CEF2748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A9C78D9B-0129-4593-A580-9DC803820993}" type="pres">
      <dgm:prSet presAssocID="{89480C23-3BFB-42A8-93F8-BA349CEF2748}" presName="negativeSpace" presStyleCnt="0"/>
      <dgm:spPr/>
    </dgm:pt>
    <dgm:pt modelId="{334E0C0B-DEB0-46A3-8280-91FBCC73A201}" type="pres">
      <dgm:prSet presAssocID="{89480C23-3BFB-42A8-93F8-BA349CEF2748}" presName="childText" presStyleLbl="conFgAcc1" presStyleIdx="0" presStyleCnt="8">
        <dgm:presLayoutVars>
          <dgm:bulletEnabled val="1"/>
        </dgm:presLayoutVars>
      </dgm:prSet>
      <dgm:spPr/>
    </dgm:pt>
    <dgm:pt modelId="{51606B2A-69BE-4411-A7B2-DBBB3AA92EF8}" type="pres">
      <dgm:prSet presAssocID="{1CB4F18C-2106-45DD-9C38-A1A36CDE835F}" presName="spaceBetweenRectangles" presStyleCnt="0"/>
      <dgm:spPr/>
    </dgm:pt>
    <dgm:pt modelId="{E1DED92F-C774-4D9F-89B5-E721EC180627}" type="pres">
      <dgm:prSet presAssocID="{93FDB994-647E-44B8-8A18-63C7AEEA6333}" presName="parentLin" presStyleCnt="0"/>
      <dgm:spPr/>
    </dgm:pt>
    <dgm:pt modelId="{E04E4ED2-0B8B-46DA-8652-A0E344A250BE}" type="pres">
      <dgm:prSet presAssocID="{93FDB994-647E-44B8-8A18-63C7AEEA6333}" presName="parentLeftMargin" presStyleLbl="node1" presStyleIdx="0" presStyleCnt="8"/>
      <dgm:spPr/>
    </dgm:pt>
    <dgm:pt modelId="{2FA65D99-ED00-481E-8BFE-1ED5AE70DBBC}" type="pres">
      <dgm:prSet presAssocID="{93FDB994-647E-44B8-8A18-63C7AEEA6333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22BC1B96-7DF2-4A7A-90CC-A91314913B98}" type="pres">
      <dgm:prSet presAssocID="{93FDB994-647E-44B8-8A18-63C7AEEA6333}" presName="negativeSpace" presStyleCnt="0"/>
      <dgm:spPr/>
    </dgm:pt>
    <dgm:pt modelId="{18028744-01E5-4C28-9DF3-DECD27807595}" type="pres">
      <dgm:prSet presAssocID="{93FDB994-647E-44B8-8A18-63C7AEEA6333}" presName="childText" presStyleLbl="conFgAcc1" presStyleIdx="1" presStyleCnt="8">
        <dgm:presLayoutVars>
          <dgm:bulletEnabled val="1"/>
        </dgm:presLayoutVars>
      </dgm:prSet>
      <dgm:spPr/>
    </dgm:pt>
    <dgm:pt modelId="{57026B3F-3837-40AE-9056-6C3168CD9D17}" type="pres">
      <dgm:prSet presAssocID="{3361BF09-1FF1-4F69-90F5-809DFB1BB4AC}" presName="spaceBetweenRectangles" presStyleCnt="0"/>
      <dgm:spPr/>
    </dgm:pt>
    <dgm:pt modelId="{5C0A452F-4EDE-466F-B68F-CF94C1E2FEBE}" type="pres">
      <dgm:prSet presAssocID="{E8A27B45-0339-4FF4-A952-E2A74F4623D5}" presName="parentLin" presStyleCnt="0"/>
      <dgm:spPr/>
    </dgm:pt>
    <dgm:pt modelId="{C2689348-8D3C-4376-A7AF-F0D2ADF4AAEB}" type="pres">
      <dgm:prSet presAssocID="{E8A27B45-0339-4FF4-A952-E2A74F4623D5}" presName="parentLeftMargin" presStyleLbl="node1" presStyleIdx="1" presStyleCnt="8"/>
      <dgm:spPr/>
    </dgm:pt>
    <dgm:pt modelId="{904772CE-231F-42E3-9712-8DFB1AFB13AE}" type="pres">
      <dgm:prSet presAssocID="{E8A27B45-0339-4FF4-A952-E2A74F4623D5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6A3EEE1-B955-4C70-BBC5-0A52C52ADC4C}" type="pres">
      <dgm:prSet presAssocID="{E8A27B45-0339-4FF4-A952-E2A74F4623D5}" presName="negativeSpace" presStyleCnt="0"/>
      <dgm:spPr/>
    </dgm:pt>
    <dgm:pt modelId="{E5D02F0F-3377-4793-AED8-7DF347ACFE09}" type="pres">
      <dgm:prSet presAssocID="{E8A27B45-0339-4FF4-A952-E2A74F4623D5}" presName="childText" presStyleLbl="conFgAcc1" presStyleIdx="2" presStyleCnt="8">
        <dgm:presLayoutVars>
          <dgm:bulletEnabled val="1"/>
        </dgm:presLayoutVars>
      </dgm:prSet>
      <dgm:spPr/>
    </dgm:pt>
    <dgm:pt modelId="{98596924-E21F-4F67-A0B7-BCBDC2810D64}" type="pres">
      <dgm:prSet presAssocID="{C4F32694-DBD2-46C6-9B40-6A9AE22D7238}" presName="spaceBetweenRectangles" presStyleCnt="0"/>
      <dgm:spPr/>
    </dgm:pt>
    <dgm:pt modelId="{4014D28D-E1D2-4F2B-B40A-CF7721F90509}" type="pres">
      <dgm:prSet presAssocID="{EF90B99D-7BFF-4C77-8C8D-300443B28CDA}" presName="parentLin" presStyleCnt="0"/>
      <dgm:spPr/>
    </dgm:pt>
    <dgm:pt modelId="{3B255E8A-BFE9-4644-AC7A-E299B69358E8}" type="pres">
      <dgm:prSet presAssocID="{EF90B99D-7BFF-4C77-8C8D-300443B28CDA}" presName="parentLeftMargin" presStyleLbl="node1" presStyleIdx="2" presStyleCnt="8"/>
      <dgm:spPr/>
    </dgm:pt>
    <dgm:pt modelId="{AD0C7AA5-2F42-451A-B2C8-BF223E2968D1}" type="pres">
      <dgm:prSet presAssocID="{EF90B99D-7BFF-4C77-8C8D-300443B28CD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82982F84-362F-4BF7-8772-9C8951703CA6}" type="pres">
      <dgm:prSet presAssocID="{EF90B99D-7BFF-4C77-8C8D-300443B28CDA}" presName="negativeSpace" presStyleCnt="0"/>
      <dgm:spPr/>
    </dgm:pt>
    <dgm:pt modelId="{01BEBF02-1DEB-43A2-9E01-7238B288AB56}" type="pres">
      <dgm:prSet presAssocID="{EF90B99D-7BFF-4C77-8C8D-300443B28CDA}" presName="childText" presStyleLbl="conFgAcc1" presStyleIdx="3" presStyleCnt="8">
        <dgm:presLayoutVars>
          <dgm:bulletEnabled val="1"/>
        </dgm:presLayoutVars>
      </dgm:prSet>
      <dgm:spPr/>
    </dgm:pt>
    <dgm:pt modelId="{0C1F6D5D-36BA-48E1-B5EF-6F6B23DF578D}" type="pres">
      <dgm:prSet presAssocID="{A7273C72-FD99-4F3B-8194-423B9D17AFDE}" presName="spaceBetweenRectangles" presStyleCnt="0"/>
      <dgm:spPr/>
    </dgm:pt>
    <dgm:pt modelId="{DB17F23A-D0A6-4736-8DE1-79B8C36A4A3C}" type="pres">
      <dgm:prSet presAssocID="{88F59DBF-3051-4CEC-AA01-E4236C771DE5}" presName="parentLin" presStyleCnt="0"/>
      <dgm:spPr/>
    </dgm:pt>
    <dgm:pt modelId="{1BEB1724-44A2-477E-BC9C-1719BC0AC7C2}" type="pres">
      <dgm:prSet presAssocID="{88F59DBF-3051-4CEC-AA01-E4236C771DE5}" presName="parentLeftMargin" presStyleLbl="node1" presStyleIdx="3" presStyleCnt="8"/>
      <dgm:spPr/>
    </dgm:pt>
    <dgm:pt modelId="{10E1AF18-276B-4B36-A5A0-273F0A86C276}" type="pres">
      <dgm:prSet presAssocID="{88F59DBF-3051-4CEC-AA01-E4236C771DE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04FA3C7E-1C5B-48A9-B82C-03BC905D0B64}" type="pres">
      <dgm:prSet presAssocID="{88F59DBF-3051-4CEC-AA01-E4236C771DE5}" presName="negativeSpace" presStyleCnt="0"/>
      <dgm:spPr/>
    </dgm:pt>
    <dgm:pt modelId="{4C39956C-F075-4FA1-95DC-513E8B99E524}" type="pres">
      <dgm:prSet presAssocID="{88F59DBF-3051-4CEC-AA01-E4236C771DE5}" presName="childText" presStyleLbl="conFgAcc1" presStyleIdx="4" presStyleCnt="8">
        <dgm:presLayoutVars>
          <dgm:bulletEnabled val="1"/>
        </dgm:presLayoutVars>
      </dgm:prSet>
      <dgm:spPr/>
    </dgm:pt>
    <dgm:pt modelId="{A7CDB5C5-8606-4F32-B91D-132173FAD3A4}" type="pres">
      <dgm:prSet presAssocID="{5C71AEC1-BB41-4939-B07D-4CA3F57AB29C}" presName="spaceBetweenRectangles" presStyleCnt="0"/>
      <dgm:spPr/>
    </dgm:pt>
    <dgm:pt modelId="{1EF1241D-72B6-42DD-A692-0B71C5A5B764}" type="pres">
      <dgm:prSet presAssocID="{0E1D8A69-1801-4DF4-A60E-263D3D46D685}" presName="parentLin" presStyleCnt="0"/>
      <dgm:spPr/>
    </dgm:pt>
    <dgm:pt modelId="{953AAB6D-754E-4D52-96D3-B047A6B34670}" type="pres">
      <dgm:prSet presAssocID="{0E1D8A69-1801-4DF4-A60E-263D3D46D685}" presName="parentLeftMargin" presStyleLbl="node1" presStyleIdx="4" presStyleCnt="8"/>
      <dgm:spPr/>
    </dgm:pt>
    <dgm:pt modelId="{E16902AB-2768-424B-AC67-2521475C1CFA}" type="pres">
      <dgm:prSet presAssocID="{0E1D8A69-1801-4DF4-A60E-263D3D46D685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CF1EBFF-66A3-4A2A-B2B4-F0F475569900}" type="pres">
      <dgm:prSet presAssocID="{0E1D8A69-1801-4DF4-A60E-263D3D46D685}" presName="negativeSpace" presStyleCnt="0"/>
      <dgm:spPr/>
    </dgm:pt>
    <dgm:pt modelId="{2A03F24A-C1A6-40DC-B4CA-C3D83D04C500}" type="pres">
      <dgm:prSet presAssocID="{0E1D8A69-1801-4DF4-A60E-263D3D46D685}" presName="childText" presStyleLbl="conFgAcc1" presStyleIdx="5" presStyleCnt="8">
        <dgm:presLayoutVars>
          <dgm:bulletEnabled val="1"/>
        </dgm:presLayoutVars>
      </dgm:prSet>
      <dgm:spPr/>
    </dgm:pt>
    <dgm:pt modelId="{654E9D21-598F-4549-B451-00A10BE237B5}" type="pres">
      <dgm:prSet presAssocID="{D46C9B69-F9A2-463B-8772-38D2AD305DB4}" presName="spaceBetweenRectangles" presStyleCnt="0"/>
      <dgm:spPr/>
    </dgm:pt>
    <dgm:pt modelId="{3653A0C6-4D62-4ED8-99A2-3D0547150598}" type="pres">
      <dgm:prSet presAssocID="{88EF9F44-C74E-48FE-A9EE-A5464DF7D73A}" presName="parentLin" presStyleCnt="0"/>
      <dgm:spPr/>
    </dgm:pt>
    <dgm:pt modelId="{B2C1B30F-7948-4B0C-8B2E-1CF41783BA91}" type="pres">
      <dgm:prSet presAssocID="{88EF9F44-C74E-48FE-A9EE-A5464DF7D73A}" presName="parentLeftMargin" presStyleLbl="node1" presStyleIdx="5" presStyleCnt="8"/>
      <dgm:spPr/>
    </dgm:pt>
    <dgm:pt modelId="{7EA9C5A6-1A04-4016-ACFD-4612E3EA8043}" type="pres">
      <dgm:prSet presAssocID="{88EF9F44-C74E-48FE-A9EE-A5464DF7D73A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1A34F441-87D9-47A1-84C2-6C6D86C450F2}" type="pres">
      <dgm:prSet presAssocID="{88EF9F44-C74E-48FE-A9EE-A5464DF7D73A}" presName="negativeSpace" presStyleCnt="0"/>
      <dgm:spPr/>
    </dgm:pt>
    <dgm:pt modelId="{CDCC8253-67E4-4B4B-928A-65EDDE8619D8}" type="pres">
      <dgm:prSet presAssocID="{88EF9F44-C74E-48FE-A9EE-A5464DF7D73A}" presName="childText" presStyleLbl="conFgAcc1" presStyleIdx="6" presStyleCnt="8">
        <dgm:presLayoutVars>
          <dgm:bulletEnabled val="1"/>
        </dgm:presLayoutVars>
      </dgm:prSet>
      <dgm:spPr/>
    </dgm:pt>
    <dgm:pt modelId="{1AB1EAC8-47D8-4F49-AD7C-DF78F55B5E0F}" type="pres">
      <dgm:prSet presAssocID="{59434B7A-99FC-4EB1-A1E1-CB8652B05A16}" presName="spaceBetweenRectangles" presStyleCnt="0"/>
      <dgm:spPr/>
    </dgm:pt>
    <dgm:pt modelId="{AC29500E-39A4-43DF-9CE9-D4A8296BB50B}" type="pres">
      <dgm:prSet presAssocID="{0D85DF13-60FA-405F-96FC-5262D9F13C52}" presName="parentLin" presStyleCnt="0"/>
      <dgm:spPr/>
    </dgm:pt>
    <dgm:pt modelId="{E187FAFF-C23B-4002-AC7B-E23A2A168488}" type="pres">
      <dgm:prSet presAssocID="{0D85DF13-60FA-405F-96FC-5262D9F13C52}" presName="parentLeftMargin" presStyleLbl="node1" presStyleIdx="6" presStyleCnt="8"/>
      <dgm:spPr/>
    </dgm:pt>
    <dgm:pt modelId="{F24A93FC-B7A5-4179-9E16-B5894670591B}" type="pres">
      <dgm:prSet presAssocID="{0D85DF13-60FA-405F-96FC-5262D9F13C52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2B3BF969-21D0-4CF4-B1B6-84427180F00C}" type="pres">
      <dgm:prSet presAssocID="{0D85DF13-60FA-405F-96FC-5262D9F13C52}" presName="negativeSpace" presStyleCnt="0"/>
      <dgm:spPr/>
    </dgm:pt>
    <dgm:pt modelId="{B9B8C18F-C98A-4E3A-B3D1-AC8F50FCFC27}" type="pres">
      <dgm:prSet presAssocID="{0D85DF13-60FA-405F-96FC-5262D9F13C52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78322303-3347-494A-A31A-CF61CBBDD829}" srcId="{7203089F-528F-4DED-ABA7-49AE2DF4D89B}" destId="{0D85DF13-60FA-405F-96FC-5262D9F13C52}" srcOrd="7" destOrd="0" parTransId="{725BE077-F065-4021-A93C-D3B3F2C79491}" sibTransId="{BA69072D-FBA3-488F-84DD-843B8E46880F}"/>
    <dgm:cxn modelId="{7114EA0F-CF86-4C00-89E0-D22D7E2C204D}" type="presOf" srcId="{7203089F-528F-4DED-ABA7-49AE2DF4D89B}" destId="{AB3B78E8-5D4E-4895-867C-0A399072D7CF}" srcOrd="0" destOrd="0" presId="urn:microsoft.com/office/officeart/2005/8/layout/list1"/>
    <dgm:cxn modelId="{527C9121-FC5A-4579-BB1C-EAEF834E6E41}" type="presOf" srcId="{EF90B99D-7BFF-4C77-8C8D-300443B28CDA}" destId="{3B255E8A-BFE9-4644-AC7A-E299B69358E8}" srcOrd="0" destOrd="0" presId="urn:microsoft.com/office/officeart/2005/8/layout/list1"/>
    <dgm:cxn modelId="{04BA2E25-CDA7-411B-94BA-23487FC02A85}" srcId="{7203089F-528F-4DED-ABA7-49AE2DF4D89B}" destId="{E8A27B45-0339-4FF4-A952-E2A74F4623D5}" srcOrd="2" destOrd="0" parTransId="{7C4E146C-EA12-4067-B451-E563FAC50121}" sibTransId="{C4F32694-DBD2-46C6-9B40-6A9AE22D7238}"/>
    <dgm:cxn modelId="{2B638139-AB5C-43A5-9368-C3745C458E1E}" type="presOf" srcId="{93FDB994-647E-44B8-8A18-63C7AEEA6333}" destId="{2FA65D99-ED00-481E-8BFE-1ED5AE70DBBC}" srcOrd="1" destOrd="0" presId="urn:microsoft.com/office/officeart/2005/8/layout/list1"/>
    <dgm:cxn modelId="{64BF7F3C-8B85-46D9-AB02-76A2608ADB2C}" srcId="{7203089F-528F-4DED-ABA7-49AE2DF4D89B}" destId="{88EF9F44-C74E-48FE-A9EE-A5464DF7D73A}" srcOrd="6" destOrd="0" parTransId="{0898EDBE-D165-48F1-B3F0-DD38DB4C1226}" sibTransId="{59434B7A-99FC-4EB1-A1E1-CB8652B05A16}"/>
    <dgm:cxn modelId="{FB89C95F-E075-4E4B-B2B8-23F187C542AF}" srcId="{7203089F-528F-4DED-ABA7-49AE2DF4D89B}" destId="{88F59DBF-3051-4CEC-AA01-E4236C771DE5}" srcOrd="4" destOrd="0" parTransId="{2A50EEBD-D3E9-4DF7-9EDF-14EC9F0B2F2A}" sibTransId="{5C71AEC1-BB41-4939-B07D-4CA3F57AB29C}"/>
    <dgm:cxn modelId="{BB1CAE50-75DE-4264-8E42-4AEB2F501BDD}" type="presOf" srcId="{88EF9F44-C74E-48FE-A9EE-A5464DF7D73A}" destId="{B2C1B30F-7948-4B0C-8B2E-1CF41783BA91}" srcOrd="0" destOrd="0" presId="urn:microsoft.com/office/officeart/2005/8/layout/list1"/>
    <dgm:cxn modelId="{2AF7D379-88D9-43B4-A061-9053E1DF25F8}" type="presOf" srcId="{89480C23-3BFB-42A8-93F8-BA349CEF2748}" destId="{D08638AD-A871-444C-A082-C63CA3F37C3D}" srcOrd="0" destOrd="0" presId="urn:microsoft.com/office/officeart/2005/8/layout/list1"/>
    <dgm:cxn modelId="{D1128E9A-DD15-440F-BF2E-1657E431C46C}" type="presOf" srcId="{88EF9F44-C74E-48FE-A9EE-A5464DF7D73A}" destId="{7EA9C5A6-1A04-4016-ACFD-4612E3EA8043}" srcOrd="1" destOrd="0" presId="urn:microsoft.com/office/officeart/2005/8/layout/list1"/>
    <dgm:cxn modelId="{1CAF0CB0-0F95-4038-A6D7-8681FD373E7A}" type="presOf" srcId="{0E1D8A69-1801-4DF4-A60E-263D3D46D685}" destId="{953AAB6D-754E-4D52-96D3-B047A6B34670}" srcOrd="0" destOrd="0" presId="urn:microsoft.com/office/officeart/2005/8/layout/list1"/>
    <dgm:cxn modelId="{39880BBD-4067-4328-9E80-D5B788F3BDF2}" type="presOf" srcId="{E8A27B45-0339-4FF4-A952-E2A74F4623D5}" destId="{904772CE-231F-42E3-9712-8DFB1AFB13AE}" srcOrd="1" destOrd="0" presId="urn:microsoft.com/office/officeart/2005/8/layout/list1"/>
    <dgm:cxn modelId="{F7F04FC5-94E1-4035-AE4E-A309388856D7}" type="presOf" srcId="{88F59DBF-3051-4CEC-AA01-E4236C771DE5}" destId="{10E1AF18-276B-4B36-A5A0-273F0A86C276}" srcOrd="1" destOrd="0" presId="urn:microsoft.com/office/officeart/2005/8/layout/list1"/>
    <dgm:cxn modelId="{00EEC5C6-CBF1-488B-A3E9-70403AFEAAD5}" type="presOf" srcId="{93FDB994-647E-44B8-8A18-63C7AEEA6333}" destId="{E04E4ED2-0B8B-46DA-8652-A0E344A250BE}" srcOrd="0" destOrd="0" presId="urn:microsoft.com/office/officeart/2005/8/layout/list1"/>
    <dgm:cxn modelId="{D8ED5BCB-359A-40AD-9BE0-8F5039A09CEE}" srcId="{7203089F-528F-4DED-ABA7-49AE2DF4D89B}" destId="{0E1D8A69-1801-4DF4-A60E-263D3D46D685}" srcOrd="5" destOrd="0" parTransId="{4AFBD5C9-D93F-436E-A618-77594EDBEDF4}" sibTransId="{D46C9B69-F9A2-463B-8772-38D2AD305DB4}"/>
    <dgm:cxn modelId="{DE4ED6DE-807C-4425-B6CB-3CDC61F75F24}" type="presOf" srcId="{0D85DF13-60FA-405F-96FC-5262D9F13C52}" destId="{F24A93FC-B7A5-4179-9E16-B5894670591B}" srcOrd="1" destOrd="0" presId="urn:microsoft.com/office/officeart/2005/8/layout/list1"/>
    <dgm:cxn modelId="{28500DE3-7564-432F-A94F-72830D9EF2B6}" srcId="{7203089F-528F-4DED-ABA7-49AE2DF4D89B}" destId="{EF90B99D-7BFF-4C77-8C8D-300443B28CDA}" srcOrd="3" destOrd="0" parTransId="{758FFB23-0D6B-4892-AD6F-69AF408B2988}" sibTransId="{A7273C72-FD99-4F3B-8194-423B9D17AFDE}"/>
    <dgm:cxn modelId="{30F692E3-6288-467F-8898-7F01956ACEBC}" type="presOf" srcId="{88F59DBF-3051-4CEC-AA01-E4236C771DE5}" destId="{1BEB1724-44A2-477E-BC9C-1719BC0AC7C2}" srcOrd="0" destOrd="0" presId="urn:microsoft.com/office/officeart/2005/8/layout/list1"/>
    <dgm:cxn modelId="{81AC94E3-6BC7-47B0-9296-2EAC6AFCD240}" type="presOf" srcId="{0E1D8A69-1801-4DF4-A60E-263D3D46D685}" destId="{E16902AB-2768-424B-AC67-2521475C1CFA}" srcOrd="1" destOrd="0" presId="urn:microsoft.com/office/officeart/2005/8/layout/list1"/>
    <dgm:cxn modelId="{BC5C91E7-EBA2-4FFA-92E2-6CFE2E54B6F9}" type="presOf" srcId="{0D85DF13-60FA-405F-96FC-5262D9F13C52}" destId="{E187FAFF-C23B-4002-AC7B-E23A2A168488}" srcOrd="0" destOrd="0" presId="urn:microsoft.com/office/officeart/2005/8/layout/list1"/>
    <dgm:cxn modelId="{C319A7EA-2829-496D-9EC4-81853DFCE090}" type="presOf" srcId="{89480C23-3BFB-42A8-93F8-BA349CEF2748}" destId="{AF11E6CA-1FDF-474D-B571-4D7E60F5A3E4}" srcOrd="1" destOrd="0" presId="urn:microsoft.com/office/officeart/2005/8/layout/list1"/>
    <dgm:cxn modelId="{BFE73DEC-5FF3-4A3D-84B0-2369F8D32A52}" type="presOf" srcId="{E8A27B45-0339-4FF4-A952-E2A74F4623D5}" destId="{C2689348-8D3C-4376-A7AF-F0D2ADF4AAEB}" srcOrd="0" destOrd="0" presId="urn:microsoft.com/office/officeart/2005/8/layout/list1"/>
    <dgm:cxn modelId="{106830ED-AD86-4A36-A229-74663873BF00}" srcId="{7203089F-528F-4DED-ABA7-49AE2DF4D89B}" destId="{93FDB994-647E-44B8-8A18-63C7AEEA6333}" srcOrd="1" destOrd="0" parTransId="{C710CED6-DA04-4E6D-99A3-6FBFBE3FF883}" sibTransId="{3361BF09-1FF1-4F69-90F5-809DFB1BB4AC}"/>
    <dgm:cxn modelId="{B85E19F8-D662-4037-82C2-6376786FA74B}" type="presOf" srcId="{EF90B99D-7BFF-4C77-8C8D-300443B28CDA}" destId="{AD0C7AA5-2F42-451A-B2C8-BF223E2968D1}" srcOrd="1" destOrd="0" presId="urn:microsoft.com/office/officeart/2005/8/layout/list1"/>
    <dgm:cxn modelId="{9AE7CCFB-D512-48DF-B954-0BE0FC379224}" srcId="{7203089F-528F-4DED-ABA7-49AE2DF4D89B}" destId="{89480C23-3BFB-42A8-93F8-BA349CEF2748}" srcOrd="0" destOrd="0" parTransId="{46C8EB14-0F63-4692-B3C9-C0421ED40568}" sibTransId="{1CB4F18C-2106-45DD-9C38-A1A36CDE835F}"/>
    <dgm:cxn modelId="{0AB8CE0E-D70B-4CF5-8C96-AB3C3591561E}" type="presParOf" srcId="{AB3B78E8-5D4E-4895-867C-0A399072D7CF}" destId="{965644F0-D863-4FEB-8A23-51E869A264C5}" srcOrd="0" destOrd="0" presId="urn:microsoft.com/office/officeart/2005/8/layout/list1"/>
    <dgm:cxn modelId="{A9CADC28-DB1D-4BF1-B0D8-2F504AAFBDCB}" type="presParOf" srcId="{965644F0-D863-4FEB-8A23-51E869A264C5}" destId="{D08638AD-A871-444C-A082-C63CA3F37C3D}" srcOrd="0" destOrd="0" presId="urn:microsoft.com/office/officeart/2005/8/layout/list1"/>
    <dgm:cxn modelId="{B73C058F-8E8A-4CDD-B0FB-25ACA25CFFE5}" type="presParOf" srcId="{965644F0-D863-4FEB-8A23-51E869A264C5}" destId="{AF11E6CA-1FDF-474D-B571-4D7E60F5A3E4}" srcOrd="1" destOrd="0" presId="urn:microsoft.com/office/officeart/2005/8/layout/list1"/>
    <dgm:cxn modelId="{04696D57-772C-4457-920D-2BCA7570FC84}" type="presParOf" srcId="{AB3B78E8-5D4E-4895-867C-0A399072D7CF}" destId="{A9C78D9B-0129-4593-A580-9DC803820993}" srcOrd="1" destOrd="0" presId="urn:microsoft.com/office/officeart/2005/8/layout/list1"/>
    <dgm:cxn modelId="{D18E5B1E-4E98-4B51-B1DB-3ABCCD47480F}" type="presParOf" srcId="{AB3B78E8-5D4E-4895-867C-0A399072D7CF}" destId="{334E0C0B-DEB0-46A3-8280-91FBCC73A201}" srcOrd="2" destOrd="0" presId="urn:microsoft.com/office/officeart/2005/8/layout/list1"/>
    <dgm:cxn modelId="{15CCCE9D-2639-4579-8E34-3BA44FE1FD46}" type="presParOf" srcId="{AB3B78E8-5D4E-4895-867C-0A399072D7CF}" destId="{51606B2A-69BE-4411-A7B2-DBBB3AA92EF8}" srcOrd="3" destOrd="0" presId="urn:microsoft.com/office/officeart/2005/8/layout/list1"/>
    <dgm:cxn modelId="{D92AFE1E-03E3-4205-959D-544FE441976B}" type="presParOf" srcId="{AB3B78E8-5D4E-4895-867C-0A399072D7CF}" destId="{E1DED92F-C774-4D9F-89B5-E721EC180627}" srcOrd="4" destOrd="0" presId="urn:microsoft.com/office/officeart/2005/8/layout/list1"/>
    <dgm:cxn modelId="{0633BA68-DC1E-4721-941F-ECD371FA29C8}" type="presParOf" srcId="{E1DED92F-C774-4D9F-89B5-E721EC180627}" destId="{E04E4ED2-0B8B-46DA-8652-A0E344A250BE}" srcOrd="0" destOrd="0" presId="urn:microsoft.com/office/officeart/2005/8/layout/list1"/>
    <dgm:cxn modelId="{32F702C4-9352-49B5-838D-D8B629B07DE7}" type="presParOf" srcId="{E1DED92F-C774-4D9F-89B5-E721EC180627}" destId="{2FA65D99-ED00-481E-8BFE-1ED5AE70DBBC}" srcOrd="1" destOrd="0" presId="urn:microsoft.com/office/officeart/2005/8/layout/list1"/>
    <dgm:cxn modelId="{26998C9E-21DC-4AA8-BF0F-CB537CE1BEC6}" type="presParOf" srcId="{AB3B78E8-5D4E-4895-867C-0A399072D7CF}" destId="{22BC1B96-7DF2-4A7A-90CC-A91314913B98}" srcOrd="5" destOrd="0" presId="urn:microsoft.com/office/officeart/2005/8/layout/list1"/>
    <dgm:cxn modelId="{898C4C39-0393-4CE6-B279-515ED5344021}" type="presParOf" srcId="{AB3B78E8-5D4E-4895-867C-0A399072D7CF}" destId="{18028744-01E5-4C28-9DF3-DECD27807595}" srcOrd="6" destOrd="0" presId="urn:microsoft.com/office/officeart/2005/8/layout/list1"/>
    <dgm:cxn modelId="{E819802D-0321-4073-9521-24CCDAC203B4}" type="presParOf" srcId="{AB3B78E8-5D4E-4895-867C-0A399072D7CF}" destId="{57026B3F-3837-40AE-9056-6C3168CD9D17}" srcOrd="7" destOrd="0" presId="urn:microsoft.com/office/officeart/2005/8/layout/list1"/>
    <dgm:cxn modelId="{AF2BCDBC-60B2-4F67-8900-15ABABD6C22F}" type="presParOf" srcId="{AB3B78E8-5D4E-4895-867C-0A399072D7CF}" destId="{5C0A452F-4EDE-466F-B68F-CF94C1E2FEBE}" srcOrd="8" destOrd="0" presId="urn:microsoft.com/office/officeart/2005/8/layout/list1"/>
    <dgm:cxn modelId="{EEDA0EFF-1F83-4F5B-B477-DFA4B8F29E9B}" type="presParOf" srcId="{5C0A452F-4EDE-466F-B68F-CF94C1E2FEBE}" destId="{C2689348-8D3C-4376-A7AF-F0D2ADF4AAEB}" srcOrd="0" destOrd="0" presId="urn:microsoft.com/office/officeart/2005/8/layout/list1"/>
    <dgm:cxn modelId="{17841DE7-2890-488B-AF26-A5BE7B4A6BF8}" type="presParOf" srcId="{5C0A452F-4EDE-466F-B68F-CF94C1E2FEBE}" destId="{904772CE-231F-42E3-9712-8DFB1AFB13AE}" srcOrd="1" destOrd="0" presId="urn:microsoft.com/office/officeart/2005/8/layout/list1"/>
    <dgm:cxn modelId="{72AEDBF2-6390-4961-AA90-1331BCBBF1E2}" type="presParOf" srcId="{AB3B78E8-5D4E-4895-867C-0A399072D7CF}" destId="{76A3EEE1-B955-4C70-BBC5-0A52C52ADC4C}" srcOrd="9" destOrd="0" presId="urn:microsoft.com/office/officeart/2005/8/layout/list1"/>
    <dgm:cxn modelId="{AAA59570-B8EE-4849-9636-EEF31E7A5B38}" type="presParOf" srcId="{AB3B78E8-5D4E-4895-867C-0A399072D7CF}" destId="{E5D02F0F-3377-4793-AED8-7DF347ACFE09}" srcOrd="10" destOrd="0" presId="urn:microsoft.com/office/officeart/2005/8/layout/list1"/>
    <dgm:cxn modelId="{F3B603DE-0366-47E7-98BC-5DA98D38CD78}" type="presParOf" srcId="{AB3B78E8-5D4E-4895-867C-0A399072D7CF}" destId="{98596924-E21F-4F67-A0B7-BCBDC2810D64}" srcOrd="11" destOrd="0" presId="urn:microsoft.com/office/officeart/2005/8/layout/list1"/>
    <dgm:cxn modelId="{17FC3742-B527-4F9C-AB0C-C150F4ACCE25}" type="presParOf" srcId="{AB3B78E8-5D4E-4895-867C-0A399072D7CF}" destId="{4014D28D-E1D2-4F2B-B40A-CF7721F90509}" srcOrd="12" destOrd="0" presId="urn:microsoft.com/office/officeart/2005/8/layout/list1"/>
    <dgm:cxn modelId="{0737BADB-2B37-4B86-8597-D3BBC7D844B5}" type="presParOf" srcId="{4014D28D-E1D2-4F2B-B40A-CF7721F90509}" destId="{3B255E8A-BFE9-4644-AC7A-E299B69358E8}" srcOrd="0" destOrd="0" presId="urn:microsoft.com/office/officeart/2005/8/layout/list1"/>
    <dgm:cxn modelId="{1DEC36A1-B3B3-44E2-BBC0-AE8055AD99DE}" type="presParOf" srcId="{4014D28D-E1D2-4F2B-B40A-CF7721F90509}" destId="{AD0C7AA5-2F42-451A-B2C8-BF223E2968D1}" srcOrd="1" destOrd="0" presId="urn:microsoft.com/office/officeart/2005/8/layout/list1"/>
    <dgm:cxn modelId="{54BA9488-DB3E-49BD-87B1-BEF829544CD8}" type="presParOf" srcId="{AB3B78E8-5D4E-4895-867C-0A399072D7CF}" destId="{82982F84-362F-4BF7-8772-9C8951703CA6}" srcOrd="13" destOrd="0" presId="urn:microsoft.com/office/officeart/2005/8/layout/list1"/>
    <dgm:cxn modelId="{D2359E14-E262-4AC2-8F36-CCA6428D4B68}" type="presParOf" srcId="{AB3B78E8-5D4E-4895-867C-0A399072D7CF}" destId="{01BEBF02-1DEB-43A2-9E01-7238B288AB56}" srcOrd="14" destOrd="0" presId="urn:microsoft.com/office/officeart/2005/8/layout/list1"/>
    <dgm:cxn modelId="{17192303-5E74-4FBC-AE01-A256D8103B28}" type="presParOf" srcId="{AB3B78E8-5D4E-4895-867C-0A399072D7CF}" destId="{0C1F6D5D-36BA-48E1-B5EF-6F6B23DF578D}" srcOrd="15" destOrd="0" presId="urn:microsoft.com/office/officeart/2005/8/layout/list1"/>
    <dgm:cxn modelId="{4333ED19-73BC-4EAA-99FD-030F2CE8DA4A}" type="presParOf" srcId="{AB3B78E8-5D4E-4895-867C-0A399072D7CF}" destId="{DB17F23A-D0A6-4736-8DE1-79B8C36A4A3C}" srcOrd="16" destOrd="0" presId="urn:microsoft.com/office/officeart/2005/8/layout/list1"/>
    <dgm:cxn modelId="{5129FB5C-1C30-4D01-A584-92402CDDB738}" type="presParOf" srcId="{DB17F23A-D0A6-4736-8DE1-79B8C36A4A3C}" destId="{1BEB1724-44A2-477E-BC9C-1719BC0AC7C2}" srcOrd="0" destOrd="0" presId="urn:microsoft.com/office/officeart/2005/8/layout/list1"/>
    <dgm:cxn modelId="{C1AA59E8-663A-457D-B3AB-CFEF66DDFF20}" type="presParOf" srcId="{DB17F23A-D0A6-4736-8DE1-79B8C36A4A3C}" destId="{10E1AF18-276B-4B36-A5A0-273F0A86C276}" srcOrd="1" destOrd="0" presId="urn:microsoft.com/office/officeart/2005/8/layout/list1"/>
    <dgm:cxn modelId="{3DE2C292-D8AB-49BF-BD39-3FB16F421132}" type="presParOf" srcId="{AB3B78E8-5D4E-4895-867C-0A399072D7CF}" destId="{04FA3C7E-1C5B-48A9-B82C-03BC905D0B64}" srcOrd="17" destOrd="0" presId="urn:microsoft.com/office/officeart/2005/8/layout/list1"/>
    <dgm:cxn modelId="{03F70CDC-B730-415B-8809-8A69834DBE43}" type="presParOf" srcId="{AB3B78E8-5D4E-4895-867C-0A399072D7CF}" destId="{4C39956C-F075-4FA1-95DC-513E8B99E524}" srcOrd="18" destOrd="0" presId="urn:microsoft.com/office/officeart/2005/8/layout/list1"/>
    <dgm:cxn modelId="{CD156A9F-EFA5-43D6-83D7-9584489FDFE2}" type="presParOf" srcId="{AB3B78E8-5D4E-4895-867C-0A399072D7CF}" destId="{A7CDB5C5-8606-4F32-B91D-132173FAD3A4}" srcOrd="19" destOrd="0" presId="urn:microsoft.com/office/officeart/2005/8/layout/list1"/>
    <dgm:cxn modelId="{F56859C0-2CD4-440A-9A84-1264980A63DE}" type="presParOf" srcId="{AB3B78E8-5D4E-4895-867C-0A399072D7CF}" destId="{1EF1241D-72B6-42DD-A692-0B71C5A5B764}" srcOrd="20" destOrd="0" presId="urn:microsoft.com/office/officeart/2005/8/layout/list1"/>
    <dgm:cxn modelId="{14C23438-541B-47E2-9DD6-00EB94366806}" type="presParOf" srcId="{1EF1241D-72B6-42DD-A692-0B71C5A5B764}" destId="{953AAB6D-754E-4D52-96D3-B047A6B34670}" srcOrd="0" destOrd="0" presId="urn:microsoft.com/office/officeart/2005/8/layout/list1"/>
    <dgm:cxn modelId="{E8B3EA8E-95D0-4AEF-BABD-9B0B784F0785}" type="presParOf" srcId="{1EF1241D-72B6-42DD-A692-0B71C5A5B764}" destId="{E16902AB-2768-424B-AC67-2521475C1CFA}" srcOrd="1" destOrd="0" presId="urn:microsoft.com/office/officeart/2005/8/layout/list1"/>
    <dgm:cxn modelId="{349A15AA-F44A-4744-A1E1-CA79C2F65B33}" type="presParOf" srcId="{AB3B78E8-5D4E-4895-867C-0A399072D7CF}" destId="{9CF1EBFF-66A3-4A2A-B2B4-F0F475569900}" srcOrd="21" destOrd="0" presId="urn:microsoft.com/office/officeart/2005/8/layout/list1"/>
    <dgm:cxn modelId="{2087653A-D0BE-499A-BEC2-CEBB235C088B}" type="presParOf" srcId="{AB3B78E8-5D4E-4895-867C-0A399072D7CF}" destId="{2A03F24A-C1A6-40DC-B4CA-C3D83D04C500}" srcOrd="22" destOrd="0" presId="urn:microsoft.com/office/officeart/2005/8/layout/list1"/>
    <dgm:cxn modelId="{8CC9804C-7B65-4FA5-AA56-26BAB9C4F92B}" type="presParOf" srcId="{AB3B78E8-5D4E-4895-867C-0A399072D7CF}" destId="{654E9D21-598F-4549-B451-00A10BE237B5}" srcOrd="23" destOrd="0" presId="urn:microsoft.com/office/officeart/2005/8/layout/list1"/>
    <dgm:cxn modelId="{F98EB74F-7C6E-44AD-8590-1B702F17B44B}" type="presParOf" srcId="{AB3B78E8-5D4E-4895-867C-0A399072D7CF}" destId="{3653A0C6-4D62-4ED8-99A2-3D0547150598}" srcOrd="24" destOrd="0" presId="urn:microsoft.com/office/officeart/2005/8/layout/list1"/>
    <dgm:cxn modelId="{2A701D66-F523-41FF-A90F-81DBE8A08EA7}" type="presParOf" srcId="{3653A0C6-4D62-4ED8-99A2-3D0547150598}" destId="{B2C1B30F-7948-4B0C-8B2E-1CF41783BA91}" srcOrd="0" destOrd="0" presId="urn:microsoft.com/office/officeart/2005/8/layout/list1"/>
    <dgm:cxn modelId="{F4593B2B-CBD5-4E88-939D-6375746F764F}" type="presParOf" srcId="{3653A0C6-4D62-4ED8-99A2-3D0547150598}" destId="{7EA9C5A6-1A04-4016-ACFD-4612E3EA8043}" srcOrd="1" destOrd="0" presId="urn:microsoft.com/office/officeart/2005/8/layout/list1"/>
    <dgm:cxn modelId="{03B441C9-A962-4870-BEDD-9941F8E16A15}" type="presParOf" srcId="{AB3B78E8-5D4E-4895-867C-0A399072D7CF}" destId="{1A34F441-87D9-47A1-84C2-6C6D86C450F2}" srcOrd="25" destOrd="0" presId="urn:microsoft.com/office/officeart/2005/8/layout/list1"/>
    <dgm:cxn modelId="{732A54F4-3C8C-4FDA-80BF-2A75050A5F04}" type="presParOf" srcId="{AB3B78E8-5D4E-4895-867C-0A399072D7CF}" destId="{CDCC8253-67E4-4B4B-928A-65EDDE8619D8}" srcOrd="26" destOrd="0" presId="urn:microsoft.com/office/officeart/2005/8/layout/list1"/>
    <dgm:cxn modelId="{C0FAEC29-41A9-4EBE-B2EF-535F3A4FD8DF}" type="presParOf" srcId="{AB3B78E8-5D4E-4895-867C-0A399072D7CF}" destId="{1AB1EAC8-47D8-4F49-AD7C-DF78F55B5E0F}" srcOrd="27" destOrd="0" presId="urn:microsoft.com/office/officeart/2005/8/layout/list1"/>
    <dgm:cxn modelId="{87FAEDFF-08D1-475F-808B-C2EBF4937C78}" type="presParOf" srcId="{AB3B78E8-5D4E-4895-867C-0A399072D7CF}" destId="{AC29500E-39A4-43DF-9CE9-D4A8296BB50B}" srcOrd="28" destOrd="0" presId="urn:microsoft.com/office/officeart/2005/8/layout/list1"/>
    <dgm:cxn modelId="{24644503-76AE-4B4F-B798-AB9830480470}" type="presParOf" srcId="{AC29500E-39A4-43DF-9CE9-D4A8296BB50B}" destId="{E187FAFF-C23B-4002-AC7B-E23A2A168488}" srcOrd="0" destOrd="0" presId="urn:microsoft.com/office/officeart/2005/8/layout/list1"/>
    <dgm:cxn modelId="{6EE35BA2-1280-455A-A2CD-D04892C9B2D4}" type="presParOf" srcId="{AC29500E-39A4-43DF-9CE9-D4A8296BB50B}" destId="{F24A93FC-B7A5-4179-9E16-B5894670591B}" srcOrd="1" destOrd="0" presId="urn:microsoft.com/office/officeart/2005/8/layout/list1"/>
    <dgm:cxn modelId="{063D5B8F-80A6-47B0-B727-C40EF14C1954}" type="presParOf" srcId="{AB3B78E8-5D4E-4895-867C-0A399072D7CF}" destId="{2B3BF969-21D0-4CF4-B1B6-84427180F00C}" srcOrd="29" destOrd="0" presId="urn:microsoft.com/office/officeart/2005/8/layout/list1"/>
    <dgm:cxn modelId="{71012B04-B48B-4497-BECA-4428336EEB7D}" type="presParOf" srcId="{AB3B78E8-5D4E-4895-867C-0A399072D7CF}" destId="{B9B8C18F-C98A-4E3A-B3D1-AC8F50FCFC27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EFCF02-448E-4BD3-B100-78C9C7C9D374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AD711CE8-A3A6-4CB1-92D1-DCD2E84FB5B2}">
      <dgm:prSet phldrT="[Texto]"/>
      <dgm:spPr/>
      <dgm:t>
        <a:bodyPr/>
        <a:lstStyle/>
        <a:p>
          <a:r>
            <a:rPr lang="es-CL" dirty="0"/>
            <a:t>14 OCT</a:t>
          </a:r>
        </a:p>
      </dgm:t>
    </dgm:pt>
    <dgm:pt modelId="{0F6394AD-684B-4DEF-AE9F-5DA9D675A5C5}" type="parTrans" cxnId="{2F9825D9-2B5A-4A77-9C4A-868A75FCB049}">
      <dgm:prSet/>
      <dgm:spPr/>
      <dgm:t>
        <a:bodyPr/>
        <a:lstStyle/>
        <a:p>
          <a:endParaRPr lang="es-CL"/>
        </a:p>
      </dgm:t>
    </dgm:pt>
    <dgm:pt modelId="{5A6EFBF0-E9D5-4D91-A618-B732F475E442}" type="sibTrans" cxnId="{2F9825D9-2B5A-4A77-9C4A-868A75FCB049}">
      <dgm:prSet/>
      <dgm:spPr/>
      <dgm:t>
        <a:bodyPr/>
        <a:lstStyle/>
        <a:p>
          <a:endParaRPr lang="es-CL"/>
        </a:p>
      </dgm:t>
    </dgm:pt>
    <dgm:pt modelId="{E1DFEF8C-6E5B-4BD7-AA5B-5D130C2903D9}">
      <dgm:prSet phldrT="[Texto]"/>
      <dgm:spPr/>
      <dgm:t>
        <a:bodyPr/>
        <a:lstStyle/>
        <a:p>
          <a:r>
            <a:rPr lang="es-CL" dirty="0"/>
            <a:t>ENTREGA DE RESULTADOS  PROFESORES CORRECTORES </a:t>
          </a:r>
        </a:p>
      </dgm:t>
    </dgm:pt>
    <dgm:pt modelId="{3F4EF120-9490-48B4-A3E5-1D412A11EA6D}" type="parTrans" cxnId="{5299B85E-5E8C-4536-801F-D404AE922C33}">
      <dgm:prSet/>
      <dgm:spPr/>
      <dgm:t>
        <a:bodyPr/>
        <a:lstStyle/>
        <a:p>
          <a:endParaRPr lang="es-CL"/>
        </a:p>
      </dgm:t>
    </dgm:pt>
    <dgm:pt modelId="{E3B48A69-09D7-48BA-A17C-4D438AE1DAB0}" type="sibTrans" cxnId="{5299B85E-5E8C-4536-801F-D404AE922C33}">
      <dgm:prSet/>
      <dgm:spPr/>
      <dgm:t>
        <a:bodyPr/>
        <a:lstStyle/>
        <a:p>
          <a:endParaRPr lang="es-CL"/>
        </a:p>
      </dgm:t>
    </dgm:pt>
    <dgm:pt modelId="{89F066EA-30DE-48BE-A204-4CA3477452BE}">
      <dgm:prSet phldrT="[Texto]"/>
      <dgm:spPr/>
      <dgm:t>
        <a:bodyPr/>
        <a:lstStyle/>
        <a:p>
          <a:r>
            <a:rPr lang="es-CL" dirty="0"/>
            <a:t>23 OCT AL 07 NOV</a:t>
          </a:r>
        </a:p>
      </dgm:t>
    </dgm:pt>
    <dgm:pt modelId="{5BEC6840-3EC3-496B-B37A-1768E8AC189D}" type="parTrans" cxnId="{F12892EA-A50B-4499-987E-708829546F61}">
      <dgm:prSet/>
      <dgm:spPr/>
      <dgm:t>
        <a:bodyPr/>
        <a:lstStyle/>
        <a:p>
          <a:endParaRPr lang="es-CL"/>
        </a:p>
      </dgm:t>
    </dgm:pt>
    <dgm:pt modelId="{AABF1F25-02AE-4106-B7EF-4E793BFFE8E0}" type="sibTrans" cxnId="{F12892EA-A50B-4499-987E-708829546F61}">
      <dgm:prSet/>
      <dgm:spPr/>
      <dgm:t>
        <a:bodyPr/>
        <a:lstStyle/>
        <a:p>
          <a:endParaRPr lang="es-CL"/>
        </a:p>
      </dgm:t>
    </dgm:pt>
    <dgm:pt modelId="{31A08674-B460-41AA-ABC1-3E44641C593E}">
      <dgm:prSet phldrT="[Texto]"/>
      <dgm:spPr/>
      <dgm:t>
        <a:bodyPr/>
        <a:lstStyle/>
        <a:p>
          <a:r>
            <a:rPr lang="es-CL" dirty="0"/>
            <a:t>DEFENSAS DE ARTÍCULO ACADÉMICO</a:t>
          </a:r>
        </a:p>
      </dgm:t>
    </dgm:pt>
    <dgm:pt modelId="{9DFB0502-F54D-4FCA-B4CB-B10BDE52A019}" type="parTrans" cxnId="{621754D9-04B2-4686-A73C-FE4DC684F3C1}">
      <dgm:prSet/>
      <dgm:spPr/>
      <dgm:t>
        <a:bodyPr/>
        <a:lstStyle/>
        <a:p>
          <a:endParaRPr lang="es-CL"/>
        </a:p>
      </dgm:t>
    </dgm:pt>
    <dgm:pt modelId="{CEB2060C-BD5E-4B71-BFD1-A4DF7A4592B9}" type="sibTrans" cxnId="{621754D9-04B2-4686-A73C-FE4DC684F3C1}">
      <dgm:prSet/>
      <dgm:spPr/>
      <dgm:t>
        <a:bodyPr/>
        <a:lstStyle/>
        <a:p>
          <a:endParaRPr lang="es-CL"/>
        </a:p>
      </dgm:t>
    </dgm:pt>
    <dgm:pt modelId="{5B1EF430-0436-4BF6-9070-82C1A2F39DE6}">
      <dgm:prSet phldrT="[Texto]"/>
      <dgm:spPr/>
      <dgm:t>
        <a:bodyPr/>
        <a:lstStyle/>
        <a:p>
          <a:r>
            <a:rPr lang="es-CL" dirty="0"/>
            <a:t>EJERCICIO APLICADO III </a:t>
          </a:r>
        </a:p>
      </dgm:t>
    </dgm:pt>
    <dgm:pt modelId="{1B72D0ED-3A26-4937-BB08-CA2F2A07D25D}" type="parTrans" cxnId="{92D0FA16-D98D-46C0-B19F-DBC1859D3740}">
      <dgm:prSet/>
      <dgm:spPr/>
      <dgm:t>
        <a:bodyPr/>
        <a:lstStyle/>
        <a:p>
          <a:endParaRPr lang="es-CL"/>
        </a:p>
      </dgm:t>
    </dgm:pt>
    <dgm:pt modelId="{3D124C63-9F91-4D43-BFC3-0262CDFAEB4D}" type="sibTrans" cxnId="{92D0FA16-D98D-46C0-B19F-DBC1859D3740}">
      <dgm:prSet/>
      <dgm:spPr/>
      <dgm:t>
        <a:bodyPr/>
        <a:lstStyle/>
        <a:p>
          <a:endParaRPr lang="es-CL"/>
        </a:p>
      </dgm:t>
    </dgm:pt>
    <dgm:pt modelId="{4A0F9259-263C-4E8B-AEDA-6A5A6C3737E9}">
      <dgm:prSet phldrT="[Texto]"/>
      <dgm:spPr/>
      <dgm:t>
        <a:bodyPr/>
        <a:lstStyle/>
        <a:p>
          <a:r>
            <a:rPr lang="es-CL" dirty="0"/>
            <a:t>21 – 22 NOV</a:t>
          </a:r>
        </a:p>
      </dgm:t>
    </dgm:pt>
    <dgm:pt modelId="{61A07173-2109-441A-A870-B3A2B7A4CDC9}" type="parTrans" cxnId="{08E8CC68-7401-41F3-8D31-12F67160AE59}">
      <dgm:prSet/>
      <dgm:spPr/>
      <dgm:t>
        <a:bodyPr/>
        <a:lstStyle/>
        <a:p>
          <a:endParaRPr lang="es-CL"/>
        </a:p>
      </dgm:t>
    </dgm:pt>
    <dgm:pt modelId="{9132E7D8-5F49-469A-AFB5-461B7AAD6E49}" type="sibTrans" cxnId="{08E8CC68-7401-41F3-8D31-12F67160AE59}">
      <dgm:prSet/>
      <dgm:spPr/>
      <dgm:t>
        <a:bodyPr/>
        <a:lstStyle/>
        <a:p>
          <a:endParaRPr lang="es-CL"/>
        </a:p>
      </dgm:t>
    </dgm:pt>
    <dgm:pt modelId="{92C10B4A-6B47-41F9-B11A-A50CE6B11D2B}">
      <dgm:prSet phldrT="[Texto]"/>
      <dgm:spPr/>
      <dgm:t>
        <a:bodyPr/>
        <a:lstStyle/>
        <a:p>
          <a:r>
            <a:rPr lang="es-CL" dirty="0"/>
            <a:t>GRADUACIÓN </a:t>
          </a:r>
        </a:p>
      </dgm:t>
    </dgm:pt>
    <dgm:pt modelId="{EAD4CA23-4593-4137-BE98-CD0860A540F1}" type="parTrans" cxnId="{E9F4C3D3-8D13-40CC-B149-55C8B0E5B243}">
      <dgm:prSet/>
      <dgm:spPr/>
      <dgm:t>
        <a:bodyPr/>
        <a:lstStyle/>
        <a:p>
          <a:endParaRPr lang="es-CL"/>
        </a:p>
      </dgm:t>
    </dgm:pt>
    <dgm:pt modelId="{B1D33D4F-81F1-4E4B-8DDC-351349C3A97D}" type="sibTrans" cxnId="{E9F4C3D3-8D13-40CC-B149-55C8B0E5B243}">
      <dgm:prSet/>
      <dgm:spPr/>
      <dgm:t>
        <a:bodyPr/>
        <a:lstStyle/>
        <a:p>
          <a:endParaRPr lang="es-CL"/>
        </a:p>
      </dgm:t>
    </dgm:pt>
    <dgm:pt modelId="{C208F82F-57A3-4DED-A7FB-B75EDF74DFE8}">
      <dgm:prSet phldrT="[Texto]"/>
      <dgm:spPr/>
      <dgm:t>
        <a:bodyPr/>
        <a:lstStyle/>
        <a:p>
          <a:r>
            <a:rPr lang="es-CL" dirty="0"/>
            <a:t>22 NOV </a:t>
          </a:r>
        </a:p>
      </dgm:t>
    </dgm:pt>
    <dgm:pt modelId="{B207BB70-C8AA-4E0C-9F2E-4282974F2CA0}" type="parTrans" cxnId="{CB6791A3-8545-41D1-9D2B-14D05EE3F959}">
      <dgm:prSet/>
      <dgm:spPr/>
      <dgm:t>
        <a:bodyPr/>
        <a:lstStyle/>
        <a:p>
          <a:endParaRPr lang="es-CL"/>
        </a:p>
      </dgm:t>
    </dgm:pt>
    <dgm:pt modelId="{9484B831-0AA1-4152-8AA8-09CA47C5E936}" type="sibTrans" cxnId="{CB6791A3-8545-41D1-9D2B-14D05EE3F959}">
      <dgm:prSet/>
      <dgm:spPr/>
      <dgm:t>
        <a:bodyPr/>
        <a:lstStyle/>
        <a:p>
          <a:endParaRPr lang="es-CL"/>
        </a:p>
      </dgm:t>
    </dgm:pt>
    <dgm:pt modelId="{1A2E52D9-07E1-466F-BE88-2375F1E68CAC}">
      <dgm:prSet phldrT="[Texto]"/>
      <dgm:spPr/>
      <dgm:t>
        <a:bodyPr/>
        <a:lstStyle/>
        <a:p>
          <a:r>
            <a:rPr lang="es-CL" dirty="0"/>
            <a:t>CIERRE DE UNIDADES DE APRENDIZAJE</a:t>
          </a:r>
        </a:p>
      </dgm:t>
    </dgm:pt>
    <dgm:pt modelId="{0EDE5433-89C4-46D7-AC0F-5B8331DB315C}" type="parTrans" cxnId="{7E6CF22B-3A8E-4C60-8B41-99CA29E40E68}">
      <dgm:prSet/>
      <dgm:spPr/>
      <dgm:t>
        <a:bodyPr/>
        <a:lstStyle/>
        <a:p>
          <a:endParaRPr lang="es-CL"/>
        </a:p>
      </dgm:t>
    </dgm:pt>
    <dgm:pt modelId="{D867AEA9-0279-4DD8-88ED-F89178E295CE}" type="sibTrans" cxnId="{7E6CF22B-3A8E-4C60-8B41-99CA29E40E68}">
      <dgm:prSet/>
      <dgm:spPr/>
      <dgm:t>
        <a:bodyPr/>
        <a:lstStyle/>
        <a:p>
          <a:endParaRPr lang="es-CL"/>
        </a:p>
      </dgm:t>
    </dgm:pt>
    <dgm:pt modelId="{84FB79D6-51DE-407B-929A-9884871CA48C}">
      <dgm:prSet phldrT="[Texto]"/>
      <dgm:spPr/>
      <dgm:t>
        <a:bodyPr/>
        <a:lstStyle/>
        <a:p>
          <a:r>
            <a:rPr lang="es-CL" dirty="0"/>
            <a:t>19 NOV</a:t>
          </a:r>
        </a:p>
      </dgm:t>
    </dgm:pt>
    <dgm:pt modelId="{9D50471C-DDA1-417B-8FEF-94A1DAB8228C}" type="parTrans" cxnId="{C0822CE7-5A7F-4614-A6FE-92B1408F3DCC}">
      <dgm:prSet/>
      <dgm:spPr/>
      <dgm:t>
        <a:bodyPr/>
        <a:lstStyle/>
        <a:p>
          <a:endParaRPr lang="es-CL"/>
        </a:p>
      </dgm:t>
    </dgm:pt>
    <dgm:pt modelId="{6D60AE73-A83C-4BB9-B16B-E4E0698B7168}" type="sibTrans" cxnId="{C0822CE7-5A7F-4614-A6FE-92B1408F3DCC}">
      <dgm:prSet/>
      <dgm:spPr/>
      <dgm:t>
        <a:bodyPr/>
        <a:lstStyle/>
        <a:p>
          <a:endParaRPr lang="es-CL"/>
        </a:p>
      </dgm:t>
    </dgm:pt>
    <dgm:pt modelId="{DD0B8AE5-2C7D-49F6-A1E9-A7FF731226AD}" type="pres">
      <dgm:prSet presAssocID="{05EFCF02-448E-4BD3-B100-78C9C7C9D374}" presName="theList" presStyleCnt="0">
        <dgm:presLayoutVars>
          <dgm:dir/>
          <dgm:animLvl val="lvl"/>
          <dgm:resizeHandles val="exact"/>
        </dgm:presLayoutVars>
      </dgm:prSet>
      <dgm:spPr/>
    </dgm:pt>
    <dgm:pt modelId="{44A81EF8-5E1B-4603-9965-F51C10669B49}" type="pres">
      <dgm:prSet presAssocID="{AD711CE8-A3A6-4CB1-92D1-DCD2E84FB5B2}" presName="compNode" presStyleCnt="0"/>
      <dgm:spPr/>
    </dgm:pt>
    <dgm:pt modelId="{38C692A9-8A8B-4367-B912-BE2E096103D4}" type="pres">
      <dgm:prSet presAssocID="{AD711CE8-A3A6-4CB1-92D1-DCD2E84FB5B2}" presName="noGeometry" presStyleCnt="0"/>
      <dgm:spPr/>
    </dgm:pt>
    <dgm:pt modelId="{96997DAC-DF77-4455-B9CB-F491E13110E5}" type="pres">
      <dgm:prSet presAssocID="{AD711CE8-A3A6-4CB1-92D1-DCD2E84FB5B2}" presName="childTextVisible" presStyleLbl="bgAccFollowNode1" presStyleIdx="0" presStyleCnt="5">
        <dgm:presLayoutVars>
          <dgm:bulletEnabled val="1"/>
        </dgm:presLayoutVars>
      </dgm:prSet>
      <dgm:spPr/>
    </dgm:pt>
    <dgm:pt modelId="{0832F4F0-B13B-4D1E-9433-4CA26E72F3D6}" type="pres">
      <dgm:prSet presAssocID="{AD711CE8-A3A6-4CB1-92D1-DCD2E84FB5B2}" presName="childTextHidden" presStyleLbl="bgAccFollowNode1" presStyleIdx="0" presStyleCnt="5"/>
      <dgm:spPr/>
    </dgm:pt>
    <dgm:pt modelId="{9DC0D844-0867-4FD3-81F7-36DFF54064D0}" type="pres">
      <dgm:prSet presAssocID="{AD711CE8-A3A6-4CB1-92D1-DCD2E84FB5B2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5CA0EA08-B5EA-4F44-8AAB-5265667BC1C1}" type="pres">
      <dgm:prSet presAssocID="{AD711CE8-A3A6-4CB1-92D1-DCD2E84FB5B2}" presName="aSpace" presStyleCnt="0"/>
      <dgm:spPr/>
    </dgm:pt>
    <dgm:pt modelId="{36214B72-2934-4308-A51E-DC3586CECA8B}" type="pres">
      <dgm:prSet presAssocID="{89F066EA-30DE-48BE-A204-4CA3477452BE}" presName="compNode" presStyleCnt="0"/>
      <dgm:spPr/>
    </dgm:pt>
    <dgm:pt modelId="{D192E8A6-8D05-4258-B851-D743D20C687E}" type="pres">
      <dgm:prSet presAssocID="{89F066EA-30DE-48BE-A204-4CA3477452BE}" presName="noGeometry" presStyleCnt="0"/>
      <dgm:spPr/>
    </dgm:pt>
    <dgm:pt modelId="{71D5F8D6-9933-4379-AB46-3928C26D9384}" type="pres">
      <dgm:prSet presAssocID="{89F066EA-30DE-48BE-A204-4CA3477452BE}" presName="childTextVisible" presStyleLbl="bgAccFollowNode1" presStyleIdx="1" presStyleCnt="5">
        <dgm:presLayoutVars>
          <dgm:bulletEnabled val="1"/>
        </dgm:presLayoutVars>
      </dgm:prSet>
      <dgm:spPr/>
    </dgm:pt>
    <dgm:pt modelId="{657E5C95-1895-4ACD-90CD-348568E1B8F4}" type="pres">
      <dgm:prSet presAssocID="{89F066EA-30DE-48BE-A204-4CA3477452BE}" presName="childTextHidden" presStyleLbl="bgAccFollowNode1" presStyleIdx="1" presStyleCnt="5"/>
      <dgm:spPr/>
    </dgm:pt>
    <dgm:pt modelId="{7771DFF8-49D5-4274-A3D3-B2D38B07FBF6}" type="pres">
      <dgm:prSet presAssocID="{89F066EA-30DE-48BE-A204-4CA3477452B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1430E393-6A8D-41DC-948B-72031A22C446}" type="pres">
      <dgm:prSet presAssocID="{89F066EA-30DE-48BE-A204-4CA3477452BE}" presName="aSpace" presStyleCnt="0"/>
      <dgm:spPr/>
    </dgm:pt>
    <dgm:pt modelId="{85C33CFD-BEA3-4B29-A111-328154C9FB01}" type="pres">
      <dgm:prSet presAssocID="{84FB79D6-51DE-407B-929A-9884871CA48C}" presName="compNode" presStyleCnt="0"/>
      <dgm:spPr/>
    </dgm:pt>
    <dgm:pt modelId="{2B1B3016-6DC2-4BD9-8FEE-4BA368EE4E42}" type="pres">
      <dgm:prSet presAssocID="{84FB79D6-51DE-407B-929A-9884871CA48C}" presName="noGeometry" presStyleCnt="0"/>
      <dgm:spPr/>
    </dgm:pt>
    <dgm:pt modelId="{A982FE99-CBC4-4773-8AD5-C4947CB00AB4}" type="pres">
      <dgm:prSet presAssocID="{84FB79D6-51DE-407B-929A-9884871CA48C}" presName="childTextVisible" presStyleLbl="bgAccFollowNode1" presStyleIdx="2" presStyleCnt="5">
        <dgm:presLayoutVars>
          <dgm:bulletEnabled val="1"/>
        </dgm:presLayoutVars>
      </dgm:prSet>
      <dgm:spPr/>
    </dgm:pt>
    <dgm:pt modelId="{CE91822E-245E-4A25-88C9-0C7D4FF252EF}" type="pres">
      <dgm:prSet presAssocID="{84FB79D6-51DE-407B-929A-9884871CA48C}" presName="childTextHidden" presStyleLbl="bgAccFollowNode1" presStyleIdx="2" presStyleCnt="5"/>
      <dgm:spPr/>
    </dgm:pt>
    <dgm:pt modelId="{41C6C18D-7196-483B-BA42-A8C104DDD1D8}" type="pres">
      <dgm:prSet presAssocID="{84FB79D6-51DE-407B-929A-9884871CA48C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49B2D3DB-0471-40A6-B04B-4523C8AACC30}" type="pres">
      <dgm:prSet presAssocID="{84FB79D6-51DE-407B-929A-9884871CA48C}" presName="aSpace" presStyleCnt="0"/>
      <dgm:spPr/>
    </dgm:pt>
    <dgm:pt modelId="{EB8E8A06-A998-4F32-A8EE-7C1950AB8F9C}" type="pres">
      <dgm:prSet presAssocID="{4A0F9259-263C-4E8B-AEDA-6A5A6C3737E9}" presName="compNode" presStyleCnt="0"/>
      <dgm:spPr/>
    </dgm:pt>
    <dgm:pt modelId="{CC38BD8A-B1E8-4590-920C-2A410739E439}" type="pres">
      <dgm:prSet presAssocID="{4A0F9259-263C-4E8B-AEDA-6A5A6C3737E9}" presName="noGeometry" presStyleCnt="0"/>
      <dgm:spPr/>
    </dgm:pt>
    <dgm:pt modelId="{3852CAD1-04E3-4395-A8FE-D82B0877D123}" type="pres">
      <dgm:prSet presAssocID="{4A0F9259-263C-4E8B-AEDA-6A5A6C3737E9}" presName="childTextVisible" presStyleLbl="bgAccFollowNode1" presStyleIdx="3" presStyleCnt="5">
        <dgm:presLayoutVars>
          <dgm:bulletEnabled val="1"/>
        </dgm:presLayoutVars>
      </dgm:prSet>
      <dgm:spPr/>
    </dgm:pt>
    <dgm:pt modelId="{DCCD3EDF-453C-4BAA-BCEB-9F8FD9FAA93E}" type="pres">
      <dgm:prSet presAssocID="{4A0F9259-263C-4E8B-AEDA-6A5A6C3737E9}" presName="childTextHidden" presStyleLbl="bgAccFollowNode1" presStyleIdx="3" presStyleCnt="5"/>
      <dgm:spPr/>
    </dgm:pt>
    <dgm:pt modelId="{62335CC1-5A51-40F3-9ACC-859BD570FEC3}" type="pres">
      <dgm:prSet presAssocID="{4A0F9259-263C-4E8B-AEDA-6A5A6C3737E9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BE5AFD3A-0483-4E10-BD58-A379B7091029}" type="pres">
      <dgm:prSet presAssocID="{4A0F9259-263C-4E8B-AEDA-6A5A6C3737E9}" presName="aSpace" presStyleCnt="0"/>
      <dgm:spPr/>
    </dgm:pt>
    <dgm:pt modelId="{D1C0F715-AA36-4A16-928B-DC663DE25CA7}" type="pres">
      <dgm:prSet presAssocID="{C208F82F-57A3-4DED-A7FB-B75EDF74DFE8}" presName="compNode" presStyleCnt="0"/>
      <dgm:spPr/>
    </dgm:pt>
    <dgm:pt modelId="{139701FE-75F0-4821-9B2D-9B210428369B}" type="pres">
      <dgm:prSet presAssocID="{C208F82F-57A3-4DED-A7FB-B75EDF74DFE8}" presName="noGeometry" presStyleCnt="0"/>
      <dgm:spPr/>
    </dgm:pt>
    <dgm:pt modelId="{2FCB1770-EBEC-4F64-8AE5-9D676371E304}" type="pres">
      <dgm:prSet presAssocID="{C208F82F-57A3-4DED-A7FB-B75EDF74DFE8}" presName="childTextVisible" presStyleLbl="bgAccFollowNode1" presStyleIdx="4" presStyleCnt="5">
        <dgm:presLayoutVars>
          <dgm:bulletEnabled val="1"/>
        </dgm:presLayoutVars>
      </dgm:prSet>
      <dgm:spPr/>
    </dgm:pt>
    <dgm:pt modelId="{9CA3E421-6E6E-410C-BFBF-1A5DEF33773C}" type="pres">
      <dgm:prSet presAssocID="{C208F82F-57A3-4DED-A7FB-B75EDF74DFE8}" presName="childTextHidden" presStyleLbl="bgAccFollowNode1" presStyleIdx="4" presStyleCnt="5"/>
      <dgm:spPr/>
    </dgm:pt>
    <dgm:pt modelId="{6D57CD45-361A-4640-A418-11FCB5E38EEA}" type="pres">
      <dgm:prSet presAssocID="{C208F82F-57A3-4DED-A7FB-B75EDF74DFE8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235E590A-C631-43CD-A4C6-3785C9EDB9F8}" type="presOf" srcId="{92C10B4A-6B47-41F9-B11A-A50CE6B11D2B}" destId="{2FCB1770-EBEC-4F64-8AE5-9D676371E304}" srcOrd="0" destOrd="0" presId="urn:microsoft.com/office/officeart/2005/8/layout/hProcess6"/>
    <dgm:cxn modelId="{92D0FA16-D98D-46C0-B19F-DBC1859D3740}" srcId="{4A0F9259-263C-4E8B-AEDA-6A5A6C3737E9}" destId="{5B1EF430-0436-4BF6-9070-82C1A2F39DE6}" srcOrd="0" destOrd="0" parTransId="{1B72D0ED-3A26-4937-BB08-CA2F2A07D25D}" sibTransId="{3D124C63-9F91-4D43-BFC3-0262CDFAEB4D}"/>
    <dgm:cxn modelId="{0190D018-7FD3-42D7-A201-8BFC839A613D}" type="presOf" srcId="{5B1EF430-0436-4BF6-9070-82C1A2F39DE6}" destId="{3852CAD1-04E3-4395-A8FE-D82B0877D123}" srcOrd="0" destOrd="0" presId="urn:microsoft.com/office/officeart/2005/8/layout/hProcess6"/>
    <dgm:cxn modelId="{7E6CF22B-3A8E-4C60-8B41-99CA29E40E68}" srcId="{84FB79D6-51DE-407B-929A-9884871CA48C}" destId="{1A2E52D9-07E1-466F-BE88-2375F1E68CAC}" srcOrd="0" destOrd="0" parTransId="{0EDE5433-89C4-46D7-AC0F-5B8331DB315C}" sibTransId="{D867AEA9-0279-4DD8-88ED-F89178E295CE}"/>
    <dgm:cxn modelId="{5299B85E-5E8C-4536-801F-D404AE922C33}" srcId="{AD711CE8-A3A6-4CB1-92D1-DCD2E84FB5B2}" destId="{E1DFEF8C-6E5B-4BD7-AA5B-5D130C2903D9}" srcOrd="0" destOrd="0" parTransId="{3F4EF120-9490-48B4-A3E5-1D412A11EA6D}" sibTransId="{E3B48A69-09D7-48BA-A17C-4D438AE1DAB0}"/>
    <dgm:cxn modelId="{08E8CC68-7401-41F3-8D31-12F67160AE59}" srcId="{05EFCF02-448E-4BD3-B100-78C9C7C9D374}" destId="{4A0F9259-263C-4E8B-AEDA-6A5A6C3737E9}" srcOrd="3" destOrd="0" parTransId="{61A07173-2109-441A-A870-B3A2B7A4CDC9}" sibTransId="{9132E7D8-5F49-469A-AFB5-461B7AAD6E49}"/>
    <dgm:cxn modelId="{E8E2406C-D562-4F9B-B7A6-D78C91669719}" type="presOf" srcId="{05EFCF02-448E-4BD3-B100-78C9C7C9D374}" destId="{DD0B8AE5-2C7D-49F6-A1E9-A7FF731226AD}" srcOrd="0" destOrd="0" presId="urn:microsoft.com/office/officeart/2005/8/layout/hProcess6"/>
    <dgm:cxn modelId="{A2098D50-9F62-44A3-9826-8C99C4897F4D}" type="presOf" srcId="{89F066EA-30DE-48BE-A204-4CA3477452BE}" destId="{7771DFF8-49D5-4274-A3D3-B2D38B07FBF6}" srcOrd="0" destOrd="0" presId="urn:microsoft.com/office/officeart/2005/8/layout/hProcess6"/>
    <dgm:cxn modelId="{7E46EA53-0643-44C4-94DD-EBB458EC2CB8}" type="presOf" srcId="{5B1EF430-0436-4BF6-9070-82C1A2F39DE6}" destId="{DCCD3EDF-453C-4BAA-BCEB-9F8FD9FAA93E}" srcOrd="1" destOrd="0" presId="urn:microsoft.com/office/officeart/2005/8/layout/hProcess6"/>
    <dgm:cxn modelId="{F2B82058-74D1-436B-B29D-49F0560C2FED}" type="presOf" srcId="{1A2E52D9-07E1-466F-BE88-2375F1E68CAC}" destId="{A982FE99-CBC4-4773-8AD5-C4947CB00AB4}" srcOrd="0" destOrd="0" presId="urn:microsoft.com/office/officeart/2005/8/layout/hProcess6"/>
    <dgm:cxn modelId="{80DF617C-45E7-44BD-BC37-37C8AE58E505}" type="presOf" srcId="{4A0F9259-263C-4E8B-AEDA-6A5A6C3737E9}" destId="{62335CC1-5A51-40F3-9ACC-859BD570FEC3}" srcOrd="0" destOrd="0" presId="urn:microsoft.com/office/officeart/2005/8/layout/hProcess6"/>
    <dgm:cxn modelId="{55B94280-B525-4419-95A4-26A2B9290D65}" type="presOf" srcId="{E1DFEF8C-6E5B-4BD7-AA5B-5D130C2903D9}" destId="{96997DAC-DF77-4455-B9CB-F491E13110E5}" srcOrd="0" destOrd="0" presId="urn:microsoft.com/office/officeart/2005/8/layout/hProcess6"/>
    <dgm:cxn modelId="{329AAB8B-27B7-4618-ADD7-FB655E37CD46}" type="presOf" srcId="{E1DFEF8C-6E5B-4BD7-AA5B-5D130C2903D9}" destId="{0832F4F0-B13B-4D1E-9433-4CA26E72F3D6}" srcOrd="1" destOrd="0" presId="urn:microsoft.com/office/officeart/2005/8/layout/hProcess6"/>
    <dgm:cxn modelId="{CC229B99-D366-44D5-9D44-B96A27F9851E}" type="presOf" srcId="{31A08674-B460-41AA-ABC1-3E44641C593E}" destId="{71D5F8D6-9933-4379-AB46-3928C26D9384}" srcOrd="0" destOrd="0" presId="urn:microsoft.com/office/officeart/2005/8/layout/hProcess6"/>
    <dgm:cxn modelId="{BA6293A2-1835-4999-8F3A-39307707F110}" type="presOf" srcId="{1A2E52D9-07E1-466F-BE88-2375F1E68CAC}" destId="{CE91822E-245E-4A25-88C9-0C7D4FF252EF}" srcOrd="1" destOrd="0" presId="urn:microsoft.com/office/officeart/2005/8/layout/hProcess6"/>
    <dgm:cxn modelId="{CB6791A3-8545-41D1-9D2B-14D05EE3F959}" srcId="{05EFCF02-448E-4BD3-B100-78C9C7C9D374}" destId="{C208F82F-57A3-4DED-A7FB-B75EDF74DFE8}" srcOrd="4" destOrd="0" parTransId="{B207BB70-C8AA-4E0C-9F2E-4282974F2CA0}" sibTransId="{9484B831-0AA1-4152-8AA8-09CA47C5E936}"/>
    <dgm:cxn modelId="{840F2DB8-40B5-42AC-90DD-F41F82B64482}" type="presOf" srcId="{92C10B4A-6B47-41F9-B11A-A50CE6B11D2B}" destId="{9CA3E421-6E6E-410C-BFBF-1A5DEF33773C}" srcOrd="1" destOrd="0" presId="urn:microsoft.com/office/officeart/2005/8/layout/hProcess6"/>
    <dgm:cxn modelId="{5A5A06CB-D64D-45B9-893F-8D72FFED6007}" type="presOf" srcId="{84FB79D6-51DE-407B-929A-9884871CA48C}" destId="{41C6C18D-7196-483B-BA42-A8C104DDD1D8}" srcOrd="0" destOrd="0" presId="urn:microsoft.com/office/officeart/2005/8/layout/hProcess6"/>
    <dgm:cxn modelId="{E9F4C3D3-8D13-40CC-B149-55C8B0E5B243}" srcId="{C208F82F-57A3-4DED-A7FB-B75EDF74DFE8}" destId="{92C10B4A-6B47-41F9-B11A-A50CE6B11D2B}" srcOrd="0" destOrd="0" parTransId="{EAD4CA23-4593-4137-BE98-CD0860A540F1}" sibTransId="{B1D33D4F-81F1-4E4B-8DDC-351349C3A97D}"/>
    <dgm:cxn modelId="{2F9825D9-2B5A-4A77-9C4A-868A75FCB049}" srcId="{05EFCF02-448E-4BD3-B100-78C9C7C9D374}" destId="{AD711CE8-A3A6-4CB1-92D1-DCD2E84FB5B2}" srcOrd="0" destOrd="0" parTransId="{0F6394AD-684B-4DEF-AE9F-5DA9D675A5C5}" sibTransId="{5A6EFBF0-E9D5-4D91-A618-B732F475E442}"/>
    <dgm:cxn modelId="{621754D9-04B2-4686-A73C-FE4DC684F3C1}" srcId="{89F066EA-30DE-48BE-A204-4CA3477452BE}" destId="{31A08674-B460-41AA-ABC1-3E44641C593E}" srcOrd="0" destOrd="0" parTransId="{9DFB0502-F54D-4FCA-B4CB-B10BDE52A019}" sibTransId="{CEB2060C-BD5E-4B71-BFD1-A4DF7A4592B9}"/>
    <dgm:cxn modelId="{C0822CE7-5A7F-4614-A6FE-92B1408F3DCC}" srcId="{05EFCF02-448E-4BD3-B100-78C9C7C9D374}" destId="{84FB79D6-51DE-407B-929A-9884871CA48C}" srcOrd="2" destOrd="0" parTransId="{9D50471C-DDA1-417B-8FEF-94A1DAB8228C}" sibTransId="{6D60AE73-A83C-4BB9-B16B-E4E0698B7168}"/>
    <dgm:cxn modelId="{FC7EEAE9-182E-45BE-9294-902CE2DED0DF}" type="presOf" srcId="{AD711CE8-A3A6-4CB1-92D1-DCD2E84FB5B2}" destId="{9DC0D844-0867-4FD3-81F7-36DFF54064D0}" srcOrd="0" destOrd="0" presId="urn:microsoft.com/office/officeart/2005/8/layout/hProcess6"/>
    <dgm:cxn modelId="{39C749EA-60A8-4F50-B551-2E7539240DCB}" type="presOf" srcId="{C208F82F-57A3-4DED-A7FB-B75EDF74DFE8}" destId="{6D57CD45-361A-4640-A418-11FCB5E38EEA}" srcOrd="0" destOrd="0" presId="urn:microsoft.com/office/officeart/2005/8/layout/hProcess6"/>
    <dgm:cxn modelId="{F12892EA-A50B-4499-987E-708829546F61}" srcId="{05EFCF02-448E-4BD3-B100-78C9C7C9D374}" destId="{89F066EA-30DE-48BE-A204-4CA3477452BE}" srcOrd="1" destOrd="0" parTransId="{5BEC6840-3EC3-496B-B37A-1768E8AC189D}" sibTransId="{AABF1F25-02AE-4106-B7EF-4E793BFFE8E0}"/>
    <dgm:cxn modelId="{C58F06EB-E46E-42BE-B8D6-1C4D2338717A}" type="presOf" srcId="{31A08674-B460-41AA-ABC1-3E44641C593E}" destId="{657E5C95-1895-4ACD-90CD-348568E1B8F4}" srcOrd="1" destOrd="0" presId="urn:microsoft.com/office/officeart/2005/8/layout/hProcess6"/>
    <dgm:cxn modelId="{EC82E113-33C0-4645-8A61-9CF763355A54}" type="presParOf" srcId="{DD0B8AE5-2C7D-49F6-A1E9-A7FF731226AD}" destId="{44A81EF8-5E1B-4603-9965-F51C10669B49}" srcOrd="0" destOrd="0" presId="urn:microsoft.com/office/officeart/2005/8/layout/hProcess6"/>
    <dgm:cxn modelId="{7074EF63-349C-4157-88A8-111A2E7001E7}" type="presParOf" srcId="{44A81EF8-5E1B-4603-9965-F51C10669B49}" destId="{38C692A9-8A8B-4367-B912-BE2E096103D4}" srcOrd="0" destOrd="0" presId="urn:microsoft.com/office/officeart/2005/8/layout/hProcess6"/>
    <dgm:cxn modelId="{29BE1848-15F0-491C-A94D-115C83D316FB}" type="presParOf" srcId="{44A81EF8-5E1B-4603-9965-F51C10669B49}" destId="{96997DAC-DF77-4455-B9CB-F491E13110E5}" srcOrd="1" destOrd="0" presId="urn:microsoft.com/office/officeart/2005/8/layout/hProcess6"/>
    <dgm:cxn modelId="{FA3832A5-BBD9-431D-B808-FEAB1C394C83}" type="presParOf" srcId="{44A81EF8-5E1B-4603-9965-F51C10669B49}" destId="{0832F4F0-B13B-4D1E-9433-4CA26E72F3D6}" srcOrd="2" destOrd="0" presId="urn:microsoft.com/office/officeart/2005/8/layout/hProcess6"/>
    <dgm:cxn modelId="{F182FCD1-8BB1-4DDA-8AC2-5D4BB6BEBF27}" type="presParOf" srcId="{44A81EF8-5E1B-4603-9965-F51C10669B49}" destId="{9DC0D844-0867-4FD3-81F7-36DFF54064D0}" srcOrd="3" destOrd="0" presId="urn:microsoft.com/office/officeart/2005/8/layout/hProcess6"/>
    <dgm:cxn modelId="{257AF653-DA59-40A5-9BCB-ECD1BE43763D}" type="presParOf" srcId="{DD0B8AE5-2C7D-49F6-A1E9-A7FF731226AD}" destId="{5CA0EA08-B5EA-4F44-8AAB-5265667BC1C1}" srcOrd="1" destOrd="0" presId="urn:microsoft.com/office/officeart/2005/8/layout/hProcess6"/>
    <dgm:cxn modelId="{DB606740-D44E-4ED2-897C-617A30EA131B}" type="presParOf" srcId="{DD0B8AE5-2C7D-49F6-A1E9-A7FF731226AD}" destId="{36214B72-2934-4308-A51E-DC3586CECA8B}" srcOrd="2" destOrd="0" presId="urn:microsoft.com/office/officeart/2005/8/layout/hProcess6"/>
    <dgm:cxn modelId="{3E87B3ED-D975-4A7C-9A0B-0093B86D7287}" type="presParOf" srcId="{36214B72-2934-4308-A51E-DC3586CECA8B}" destId="{D192E8A6-8D05-4258-B851-D743D20C687E}" srcOrd="0" destOrd="0" presId="urn:microsoft.com/office/officeart/2005/8/layout/hProcess6"/>
    <dgm:cxn modelId="{6DAF8846-FC45-4AE0-9280-AA69C8C81F4B}" type="presParOf" srcId="{36214B72-2934-4308-A51E-DC3586CECA8B}" destId="{71D5F8D6-9933-4379-AB46-3928C26D9384}" srcOrd="1" destOrd="0" presId="urn:microsoft.com/office/officeart/2005/8/layout/hProcess6"/>
    <dgm:cxn modelId="{E45DA857-370B-484B-8712-44004FC765F4}" type="presParOf" srcId="{36214B72-2934-4308-A51E-DC3586CECA8B}" destId="{657E5C95-1895-4ACD-90CD-348568E1B8F4}" srcOrd="2" destOrd="0" presId="urn:microsoft.com/office/officeart/2005/8/layout/hProcess6"/>
    <dgm:cxn modelId="{7EBDAE36-DC0D-44C5-85D1-4189ED716F32}" type="presParOf" srcId="{36214B72-2934-4308-A51E-DC3586CECA8B}" destId="{7771DFF8-49D5-4274-A3D3-B2D38B07FBF6}" srcOrd="3" destOrd="0" presId="urn:microsoft.com/office/officeart/2005/8/layout/hProcess6"/>
    <dgm:cxn modelId="{9289BC88-DFFE-4F5B-9224-08926C5F9CFE}" type="presParOf" srcId="{DD0B8AE5-2C7D-49F6-A1E9-A7FF731226AD}" destId="{1430E393-6A8D-41DC-948B-72031A22C446}" srcOrd="3" destOrd="0" presId="urn:microsoft.com/office/officeart/2005/8/layout/hProcess6"/>
    <dgm:cxn modelId="{9BCBD3E1-69C4-4075-82B5-6052FC2C9154}" type="presParOf" srcId="{DD0B8AE5-2C7D-49F6-A1E9-A7FF731226AD}" destId="{85C33CFD-BEA3-4B29-A111-328154C9FB01}" srcOrd="4" destOrd="0" presId="urn:microsoft.com/office/officeart/2005/8/layout/hProcess6"/>
    <dgm:cxn modelId="{37FE594C-8F63-4B43-8B20-3ECAF2212F43}" type="presParOf" srcId="{85C33CFD-BEA3-4B29-A111-328154C9FB01}" destId="{2B1B3016-6DC2-4BD9-8FEE-4BA368EE4E42}" srcOrd="0" destOrd="0" presId="urn:microsoft.com/office/officeart/2005/8/layout/hProcess6"/>
    <dgm:cxn modelId="{41B7FB9A-5E20-4F84-9942-A427B05DCD62}" type="presParOf" srcId="{85C33CFD-BEA3-4B29-A111-328154C9FB01}" destId="{A982FE99-CBC4-4773-8AD5-C4947CB00AB4}" srcOrd="1" destOrd="0" presId="urn:microsoft.com/office/officeart/2005/8/layout/hProcess6"/>
    <dgm:cxn modelId="{E0B3012B-F14E-4283-B5B4-A841A4818656}" type="presParOf" srcId="{85C33CFD-BEA3-4B29-A111-328154C9FB01}" destId="{CE91822E-245E-4A25-88C9-0C7D4FF252EF}" srcOrd="2" destOrd="0" presId="urn:microsoft.com/office/officeart/2005/8/layout/hProcess6"/>
    <dgm:cxn modelId="{454013B8-476A-499C-BD60-E52F02858E8D}" type="presParOf" srcId="{85C33CFD-BEA3-4B29-A111-328154C9FB01}" destId="{41C6C18D-7196-483B-BA42-A8C104DDD1D8}" srcOrd="3" destOrd="0" presId="urn:microsoft.com/office/officeart/2005/8/layout/hProcess6"/>
    <dgm:cxn modelId="{C6FC16F1-4EF1-44CE-ADF9-6C5803ABD1C5}" type="presParOf" srcId="{DD0B8AE5-2C7D-49F6-A1E9-A7FF731226AD}" destId="{49B2D3DB-0471-40A6-B04B-4523C8AACC30}" srcOrd="5" destOrd="0" presId="urn:microsoft.com/office/officeart/2005/8/layout/hProcess6"/>
    <dgm:cxn modelId="{72440D31-20BB-450A-865C-60FEAB33E632}" type="presParOf" srcId="{DD0B8AE5-2C7D-49F6-A1E9-A7FF731226AD}" destId="{EB8E8A06-A998-4F32-A8EE-7C1950AB8F9C}" srcOrd="6" destOrd="0" presId="urn:microsoft.com/office/officeart/2005/8/layout/hProcess6"/>
    <dgm:cxn modelId="{15F50B91-4A81-4462-8E86-96D91B49C877}" type="presParOf" srcId="{EB8E8A06-A998-4F32-A8EE-7C1950AB8F9C}" destId="{CC38BD8A-B1E8-4590-920C-2A410739E439}" srcOrd="0" destOrd="0" presId="urn:microsoft.com/office/officeart/2005/8/layout/hProcess6"/>
    <dgm:cxn modelId="{17067A25-0971-42C0-9E43-44465800E8F9}" type="presParOf" srcId="{EB8E8A06-A998-4F32-A8EE-7C1950AB8F9C}" destId="{3852CAD1-04E3-4395-A8FE-D82B0877D123}" srcOrd="1" destOrd="0" presId="urn:microsoft.com/office/officeart/2005/8/layout/hProcess6"/>
    <dgm:cxn modelId="{3F1C93DE-5274-4C84-98E8-979D385FD962}" type="presParOf" srcId="{EB8E8A06-A998-4F32-A8EE-7C1950AB8F9C}" destId="{DCCD3EDF-453C-4BAA-BCEB-9F8FD9FAA93E}" srcOrd="2" destOrd="0" presId="urn:microsoft.com/office/officeart/2005/8/layout/hProcess6"/>
    <dgm:cxn modelId="{6A88FD4F-A653-478C-8CEE-5C7E8462816F}" type="presParOf" srcId="{EB8E8A06-A998-4F32-A8EE-7C1950AB8F9C}" destId="{62335CC1-5A51-40F3-9ACC-859BD570FEC3}" srcOrd="3" destOrd="0" presId="urn:microsoft.com/office/officeart/2005/8/layout/hProcess6"/>
    <dgm:cxn modelId="{40CA31D5-51F5-4A65-8BCB-7CC852C57D36}" type="presParOf" srcId="{DD0B8AE5-2C7D-49F6-A1E9-A7FF731226AD}" destId="{BE5AFD3A-0483-4E10-BD58-A379B7091029}" srcOrd="7" destOrd="0" presId="urn:microsoft.com/office/officeart/2005/8/layout/hProcess6"/>
    <dgm:cxn modelId="{137164D1-E802-48C7-9814-33727747D0E9}" type="presParOf" srcId="{DD0B8AE5-2C7D-49F6-A1E9-A7FF731226AD}" destId="{D1C0F715-AA36-4A16-928B-DC663DE25CA7}" srcOrd="8" destOrd="0" presId="urn:microsoft.com/office/officeart/2005/8/layout/hProcess6"/>
    <dgm:cxn modelId="{CF6CEFC8-5CDF-40EA-BFD7-8C0A202AB180}" type="presParOf" srcId="{D1C0F715-AA36-4A16-928B-DC663DE25CA7}" destId="{139701FE-75F0-4821-9B2D-9B210428369B}" srcOrd="0" destOrd="0" presId="urn:microsoft.com/office/officeart/2005/8/layout/hProcess6"/>
    <dgm:cxn modelId="{29F04639-9BA2-46CB-B1EA-8A2B2507B160}" type="presParOf" srcId="{D1C0F715-AA36-4A16-928B-DC663DE25CA7}" destId="{2FCB1770-EBEC-4F64-8AE5-9D676371E304}" srcOrd="1" destOrd="0" presId="urn:microsoft.com/office/officeart/2005/8/layout/hProcess6"/>
    <dgm:cxn modelId="{BE8933B1-C4A3-46C4-9E29-2F8B338E2410}" type="presParOf" srcId="{D1C0F715-AA36-4A16-928B-DC663DE25CA7}" destId="{9CA3E421-6E6E-410C-BFBF-1A5DEF33773C}" srcOrd="2" destOrd="0" presId="urn:microsoft.com/office/officeart/2005/8/layout/hProcess6"/>
    <dgm:cxn modelId="{9733F196-0C3D-41D4-B40D-577E7852EE65}" type="presParOf" srcId="{D1C0F715-AA36-4A16-928B-DC663DE25CA7}" destId="{6D57CD45-361A-4640-A418-11FCB5E38EEA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7E249-3804-4437-980F-92D81AFEDEEE}">
      <dsp:nvSpPr>
        <dsp:cNvPr id="0" name=""/>
        <dsp:cNvSpPr/>
      </dsp:nvSpPr>
      <dsp:spPr>
        <a:xfrm>
          <a:off x="1768" y="733725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NOTA PROFESORA MARJORIE GALLARDO (50%) </a:t>
          </a:r>
        </a:p>
      </dsp:txBody>
      <dsp:txXfrm>
        <a:off x="345029" y="1076986"/>
        <a:ext cx="1657409" cy="1657409"/>
      </dsp:txXfrm>
    </dsp:sp>
    <dsp:sp modelId="{DEAE201E-A4F7-4601-9B7D-D9F2B12A3783}">
      <dsp:nvSpPr>
        <dsp:cNvPr id="0" name=""/>
        <dsp:cNvSpPr/>
      </dsp:nvSpPr>
      <dsp:spPr>
        <a:xfrm>
          <a:off x="2536026" y="1225950"/>
          <a:ext cx="1359480" cy="135948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800" kern="1200"/>
        </a:p>
      </dsp:txBody>
      <dsp:txXfrm>
        <a:off x="2716225" y="1745815"/>
        <a:ext cx="999082" cy="319750"/>
      </dsp:txXfrm>
    </dsp:sp>
    <dsp:sp modelId="{1CDAB901-FD7E-4AEC-80F8-FD24BB2F9A3E}">
      <dsp:nvSpPr>
        <dsp:cNvPr id="0" name=""/>
        <dsp:cNvSpPr/>
      </dsp:nvSpPr>
      <dsp:spPr>
        <a:xfrm>
          <a:off x="4085834" y="733725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NOTA PROFESOR GUÍA (50%) </a:t>
          </a:r>
        </a:p>
      </dsp:txBody>
      <dsp:txXfrm>
        <a:off x="4429095" y="1076986"/>
        <a:ext cx="1657409" cy="1657409"/>
      </dsp:txXfrm>
    </dsp:sp>
    <dsp:sp modelId="{5C5A1E32-63C8-4059-AA49-50978D5EC42E}">
      <dsp:nvSpPr>
        <dsp:cNvPr id="0" name=""/>
        <dsp:cNvSpPr/>
      </dsp:nvSpPr>
      <dsp:spPr>
        <a:xfrm>
          <a:off x="6620092" y="1225950"/>
          <a:ext cx="1359480" cy="1359480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800" kern="1200"/>
        </a:p>
      </dsp:txBody>
      <dsp:txXfrm>
        <a:off x="6800291" y="1506003"/>
        <a:ext cx="999082" cy="799374"/>
      </dsp:txXfrm>
    </dsp:sp>
    <dsp:sp modelId="{4F0CF633-2EE5-42FA-B3C7-91A24E3A238D}">
      <dsp:nvSpPr>
        <dsp:cNvPr id="0" name=""/>
        <dsp:cNvSpPr/>
      </dsp:nvSpPr>
      <dsp:spPr>
        <a:xfrm>
          <a:off x="8169900" y="733725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NOTA FINAL TRABAJO DE GRADO II </a:t>
          </a:r>
        </a:p>
      </dsp:txBody>
      <dsp:txXfrm>
        <a:off x="8513161" y="1076986"/>
        <a:ext cx="1657409" cy="16574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B73959-2EBA-4288-9C03-1B302FE8F943}">
      <dsp:nvSpPr>
        <dsp:cNvPr id="0" name=""/>
        <dsp:cNvSpPr/>
      </dsp:nvSpPr>
      <dsp:spPr>
        <a:xfrm>
          <a:off x="1768" y="491678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NOTAS DEL PROGRAMA DE ESTUDIO (70%)</a:t>
          </a:r>
        </a:p>
      </dsp:txBody>
      <dsp:txXfrm>
        <a:off x="345029" y="834939"/>
        <a:ext cx="1657409" cy="1657409"/>
      </dsp:txXfrm>
    </dsp:sp>
    <dsp:sp modelId="{7AEF876E-2DDB-4C28-A3C7-FA046663DE69}">
      <dsp:nvSpPr>
        <dsp:cNvPr id="0" name=""/>
        <dsp:cNvSpPr/>
      </dsp:nvSpPr>
      <dsp:spPr>
        <a:xfrm>
          <a:off x="2536026" y="983903"/>
          <a:ext cx="1359480" cy="135948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2716225" y="1503768"/>
        <a:ext cx="999082" cy="319750"/>
      </dsp:txXfrm>
    </dsp:sp>
    <dsp:sp modelId="{3AB952AA-A141-48CD-B22F-F2F3F00541E9}">
      <dsp:nvSpPr>
        <dsp:cNvPr id="0" name=""/>
        <dsp:cNvSpPr/>
      </dsp:nvSpPr>
      <dsp:spPr>
        <a:xfrm>
          <a:off x="4085834" y="491678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EVALUACIÓN ARTÍCULO PARTE ESCRITA Y DEFENSA DE ARTÍCULO (30%)</a:t>
          </a:r>
        </a:p>
      </dsp:txBody>
      <dsp:txXfrm>
        <a:off x="4429095" y="834939"/>
        <a:ext cx="1657409" cy="1657409"/>
      </dsp:txXfrm>
    </dsp:sp>
    <dsp:sp modelId="{53871FC5-9C51-4A38-BDBB-6F5D802B1A98}">
      <dsp:nvSpPr>
        <dsp:cNvPr id="0" name=""/>
        <dsp:cNvSpPr/>
      </dsp:nvSpPr>
      <dsp:spPr>
        <a:xfrm>
          <a:off x="6620092" y="983903"/>
          <a:ext cx="1359480" cy="1359480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6800291" y="1263956"/>
        <a:ext cx="999082" cy="799374"/>
      </dsp:txXfrm>
    </dsp:sp>
    <dsp:sp modelId="{A0A3F997-CDE0-4363-9250-05A0A7617DC2}">
      <dsp:nvSpPr>
        <dsp:cNvPr id="0" name=""/>
        <dsp:cNvSpPr/>
      </dsp:nvSpPr>
      <dsp:spPr>
        <a:xfrm>
          <a:off x="8169900" y="491678"/>
          <a:ext cx="2343931" cy="2343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NOTA FINAL DEL PROGRAMA ACADÉMICO (100%) </a:t>
          </a:r>
        </a:p>
      </dsp:txBody>
      <dsp:txXfrm>
        <a:off x="8513161" y="834939"/>
        <a:ext cx="1657409" cy="16574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E0C0B-DEB0-46A3-8280-91FBCC73A201}">
      <dsp:nvSpPr>
        <dsp:cNvPr id="0" name=""/>
        <dsp:cNvSpPr/>
      </dsp:nvSpPr>
      <dsp:spPr>
        <a:xfrm>
          <a:off x="0" y="372176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1E6CA-1FDF-474D-B571-4D7E60F5A3E4}">
      <dsp:nvSpPr>
        <dsp:cNvPr id="0" name=""/>
        <dsp:cNvSpPr/>
      </dsp:nvSpPr>
      <dsp:spPr>
        <a:xfrm>
          <a:off x="525780" y="165536"/>
          <a:ext cx="7360920" cy="413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HORARIO DEFINIDO Y COORDINADO CON PROFESORES CORRECTORES </a:t>
          </a:r>
        </a:p>
      </dsp:txBody>
      <dsp:txXfrm>
        <a:off x="545955" y="185711"/>
        <a:ext cx="7320570" cy="372930"/>
      </dsp:txXfrm>
    </dsp:sp>
    <dsp:sp modelId="{18028744-01E5-4C28-9DF3-DECD27807595}">
      <dsp:nvSpPr>
        <dsp:cNvPr id="0" name=""/>
        <dsp:cNvSpPr/>
      </dsp:nvSpPr>
      <dsp:spPr>
        <a:xfrm>
          <a:off x="0" y="1007216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387228"/>
              <a:satOff val="14286"/>
              <a:lumOff val="-21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65D99-ED00-481E-8BFE-1ED5AE70DBBC}">
      <dsp:nvSpPr>
        <dsp:cNvPr id="0" name=""/>
        <dsp:cNvSpPr/>
      </dsp:nvSpPr>
      <dsp:spPr>
        <a:xfrm>
          <a:off x="525780" y="800576"/>
          <a:ext cx="7360920" cy="413280"/>
        </a:xfrm>
        <a:prstGeom prst="round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SERÁ EN MODALIDAD REMOTA CON JEFE DE COMISIÓN Y DOS PROFESORES CORRECTORES  </a:t>
          </a:r>
        </a:p>
      </dsp:txBody>
      <dsp:txXfrm>
        <a:off x="545955" y="820751"/>
        <a:ext cx="7320570" cy="372930"/>
      </dsp:txXfrm>
    </dsp:sp>
    <dsp:sp modelId="{E5D02F0F-3377-4793-AED8-7DF347ACFE09}">
      <dsp:nvSpPr>
        <dsp:cNvPr id="0" name=""/>
        <dsp:cNvSpPr/>
      </dsp:nvSpPr>
      <dsp:spPr>
        <a:xfrm>
          <a:off x="0" y="1642256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774457"/>
              <a:satOff val="28571"/>
              <a:lumOff val="-42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4772CE-231F-42E3-9712-8DFB1AFB13AE}">
      <dsp:nvSpPr>
        <dsp:cNvPr id="0" name=""/>
        <dsp:cNvSpPr/>
      </dsp:nvSpPr>
      <dsp:spPr>
        <a:xfrm>
          <a:off x="525780" y="1435617"/>
          <a:ext cx="7360920" cy="413280"/>
        </a:xfrm>
        <a:prstGeom prst="round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SE ENVIARÁ FORMATO DE LA PRESENTACIÓN A TODOS LOS ESTUDIANTES APROBADO</a:t>
          </a:r>
        </a:p>
      </dsp:txBody>
      <dsp:txXfrm>
        <a:off x="545955" y="1455792"/>
        <a:ext cx="7320570" cy="372930"/>
      </dsp:txXfrm>
    </dsp:sp>
    <dsp:sp modelId="{01BEBF02-1DEB-43A2-9E01-7238B288AB56}">
      <dsp:nvSpPr>
        <dsp:cNvPr id="0" name=""/>
        <dsp:cNvSpPr/>
      </dsp:nvSpPr>
      <dsp:spPr>
        <a:xfrm>
          <a:off x="0" y="2277297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161685"/>
              <a:satOff val="42857"/>
              <a:lumOff val="-63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0C7AA5-2F42-451A-B2C8-BF223E2968D1}">
      <dsp:nvSpPr>
        <dsp:cNvPr id="0" name=""/>
        <dsp:cNvSpPr/>
      </dsp:nvSpPr>
      <dsp:spPr>
        <a:xfrm>
          <a:off x="525780" y="2070657"/>
          <a:ext cx="7360920" cy="413280"/>
        </a:xfrm>
        <a:prstGeom prst="round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PRESENTACIÓN DE ARTÍCULO POR PARTE DEL ALUMNO  15 MINUTOS   </a:t>
          </a:r>
        </a:p>
      </dsp:txBody>
      <dsp:txXfrm>
        <a:off x="545955" y="2090832"/>
        <a:ext cx="7320570" cy="372930"/>
      </dsp:txXfrm>
    </dsp:sp>
    <dsp:sp modelId="{4C39956C-F075-4FA1-95DC-513E8B99E524}">
      <dsp:nvSpPr>
        <dsp:cNvPr id="0" name=""/>
        <dsp:cNvSpPr/>
      </dsp:nvSpPr>
      <dsp:spPr>
        <a:xfrm>
          <a:off x="0" y="2912337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548914"/>
              <a:satOff val="57143"/>
              <a:lumOff val="-84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E1AF18-276B-4B36-A5A0-273F0A86C276}">
      <dsp:nvSpPr>
        <dsp:cNvPr id="0" name=""/>
        <dsp:cNvSpPr/>
      </dsp:nvSpPr>
      <dsp:spPr>
        <a:xfrm>
          <a:off x="525780" y="2705697"/>
          <a:ext cx="7360920" cy="413280"/>
        </a:xfrm>
        <a:prstGeom prst="round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RONDA DE PREGUNTAS JEFE DE COMISIÓN Y CORRECTORES  15 MINUTOS </a:t>
          </a:r>
        </a:p>
      </dsp:txBody>
      <dsp:txXfrm>
        <a:off x="545955" y="2725872"/>
        <a:ext cx="7320570" cy="372930"/>
      </dsp:txXfrm>
    </dsp:sp>
    <dsp:sp modelId="{2A03F24A-C1A6-40DC-B4CA-C3D83D04C500}">
      <dsp:nvSpPr>
        <dsp:cNvPr id="0" name=""/>
        <dsp:cNvSpPr/>
      </dsp:nvSpPr>
      <dsp:spPr>
        <a:xfrm>
          <a:off x="0" y="3547377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936142"/>
              <a:satOff val="71429"/>
              <a:lumOff val="-105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902AB-2768-424B-AC67-2521475C1CFA}">
      <dsp:nvSpPr>
        <dsp:cNvPr id="0" name=""/>
        <dsp:cNvSpPr/>
      </dsp:nvSpPr>
      <dsp:spPr>
        <a:xfrm>
          <a:off x="525780" y="3340737"/>
          <a:ext cx="7360920" cy="413280"/>
        </a:xfrm>
        <a:prstGeom prst="round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EVALUACIÓN DE LA COMISIÓN A PUERTAS CERRADAS 15 MINUTOS </a:t>
          </a:r>
        </a:p>
      </dsp:txBody>
      <dsp:txXfrm>
        <a:off x="545955" y="3360912"/>
        <a:ext cx="7320570" cy="372930"/>
      </dsp:txXfrm>
    </dsp:sp>
    <dsp:sp modelId="{CDCC8253-67E4-4B4B-928A-65EDDE8619D8}">
      <dsp:nvSpPr>
        <dsp:cNvPr id="0" name=""/>
        <dsp:cNvSpPr/>
      </dsp:nvSpPr>
      <dsp:spPr>
        <a:xfrm>
          <a:off x="0" y="4182417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323371"/>
              <a:satOff val="85714"/>
              <a:lumOff val="-126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A9C5A6-1A04-4016-ACFD-4612E3EA8043}">
      <dsp:nvSpPr>
        <dsp:cNvPr id="0" name=""/>
        <dsp:cNvSpPr/>
      </dsp:nvSpPr>
      <dsp:spPr>
        <a:xfrm>
          <a:off x="525780" y="3975777"/>
          <a:ext cx="7360920" cy="413280"/>
        </a:xfrm>
        <a:prstGeom prst="round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VEREDICTO DE LA COMISIÓN Y FIRMA DE LOS PARTICIPANTES 15 MINUTOS</a:t>
          </a:r>
        </a:p>
      </dsp:txBody>
      <dsp:txXfrm>
        <a:off x="545955" y="3995952"/>
        <a:ext cx="7320570" cy="372930"/>
      </dsp:txXfrm>
    </dsp:sp>
    <dsp:sp modelId="{B9B8C18F-C98A-4E3A-B3D1-AC8F50FCFC27}">
      <dsp:nvSpPr>
        <dsp:cNvPr id="0" name=""/>
        <dsp:cNvSpPr/>
      </dsp:nvSpPr>
      <dsp:spPr>
        <a:xfrm>
          <a:off x="0" y="4817456"/>
          <a:ext cx="10515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A93FC-B7A5-4179-9E16-B5894670591B}">
      <dsp:nvSpPr>
        <dsp:cNvPr id="0" name=""/>
        <dsp:cNvSpPr/>
      </dsp:nvSpPr>
      <dsp:spPr>
        <a:xfrm>
          <a:off x="525780" y="4610817"/>
          <a:ext cx="7360920" cy="4132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DURACIÓN  DE LA DEFENSA ES DE 1 HORA MÁXIMO   </a:t>
          </a:r>
          <a:endParaRPr lang="es-CL" sz="1400" kern="1200" dirty="0"/>
        </a:p>
      </dsp:txBody>
      <dsp:txXfrm>
        <a:off x="545955" y="4630992"/>
        <a:ext cx="732057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97DAC-DF77-4455-B9CB-F491E13110E5}">
      <dsp:nvSpPr>
        <dsp:cNvPr id="0" name=""/>
        <dsp:cNvSpPr/>
      </dsp:nvSpPr>
      <dsp:spPr>
        <a:xfrm>
          <a:off x="461638" y="1229880"/>
          <a:ext cx="1825676" cy="1595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kern="1200" dirty="0"/>
            <a:t>ENTREGA DE RESULTADOS  PROFESORES CORRECTORES </a:t>
          </a:r>
        </a:p>
      </dsp:txBody>
      <dsp:txXfrm>
        <a:off x="918057" y="1469261"/>
        <a:ext cx="890017" cy="1117109"/>
      </dsp:txXfrm>
    </dsp:sp>
    <dsp:sp modelId="{9DC0D844-0867-4FD3-81F7-36DFF54064D0}">
      <dsp:nvSpPr>
        <dsp:cNvPr id="0" name=""/>
        <dsp:cNvSpPr/>
      </dsp:nvSpPr>
      <dsp:spPr>
        <a:xfrm>
          <a:off x="5219" y="1571397"/>
          <a:ext cx="912838" cy="912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14 OCT</a:t>
          </a:r>
        </a:p>
      </dsp:txBody>
      <dsp:txXfrm>
        <a:off x="138901" y="1705079"/>
        <a:ext cx="645474" cy="645474"/>
      </dsp:txXfrm>
    </dsp:sp>
    <dsp:sp modelId="{71D5F8D6-9933-4379-AB46-3928C26D9384}">
      <dsp:nvSpPr>
        <dsp:cNvPr id="0" name=""/>
        <dsp:cNvSpPr/>
      </dsp:nvSpPr>
      <dsp:spPr>
        <a:xfrm>
          <a:off x="2857839" y="1229880"/>
          <a:ext cx="1825676" cy="1595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kern="1200" dirty="0"/>
            <a:t>DEFENSAS DE ARTÍCULO ACADÉMICO</a:t>
          </a:r>
        </a:p>
      </dsp:txBody>
      <dsp:txXfrm>
        <a:off x="3314258" y="1469261"/>
        <a:ext cx="890017" cy="1117109"/>
      </dsp:txXfrm>
    </dsp:sp>
    <dsp:sp modelId="{7771DFF8-49D5-4274-A3D3-B2D38B07FBF6}">
      <dsp:nvSpPr>
        <dsp:cNvPr id="0" name=""/>
        <dsp:cNvSpPr/>
      </dsp:nvSpPr>
      <dsp:spPr>
        <a:xfrm>
          <a:off x="2401420" y="1571397"/>
          <a:ext cx="912838" cy="912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23 OCT AL 07 NOV</a:t>
          </a:r>
        </a:p>
      </dsp:txBody>
      <dsp:txXfrm>
        <a:off x="2535102" y="1705079"/>
        <a:ext cx="645474" cy="645474"/>
      </dsp:txXfrm>
    </dsp:sp>
    <dsp:sp modelId="{A982FE99-CBC4-4773-8AD5-C4947CB00AB4}">
      <dsp:nvSpPr>
        <dsp:cNvPr id="0" name=""/>
        <dsp:cNvSpPr/>
      </dsp:nvSpPr>
      <dsp:spPr>
        <a:xfrm>
          <a:off x="5254040" y="1229880"/>
          <a:ext cx="1825676" cy="1595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kern="1200" dirty="0"/>
            <a:t>CIERRE DE UNIDADES DE APRENDIZAJE</a:t>
          </a:r>
        </a:p>
      </dsp:txBody>
      <dsp:txXfrm>
        <a:off x="5710459" y="1469261"/>
        <a:ext cx="890017" cy="1117109"/>
      </dsp:txXfrm>
    </dsp:sp>
    <dsp:sp modelId="{41C6C18D-7196-483B-BA42-A8C104DDD1D8}">
      <dsp:nvSpPr>
        <dsp:cNvPr id="0" name=""/>
        <dsp:cNvSpPr/>
      </dsp:nvSpPr>
      <dsp:spPr>
        <a:xfrm>
          <a:off x="4797621" y="1571397"/>
          <a:ext cx="912838" cy="912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19 NOV</a:t>
          </a:r>
        </a:p>
      </dsp:txBody>
      <dsp:txXfrm>
        <a:off x="4931303" y="1705079"/>
        <a:ext cx="645474" cy="645474"/>
      </dsp:txXfrm>
    </dsp:sp>
    <dsp:sp modelId="{3852CAD1-04E3-4395-A8FE-D82B0877D123}">
      <dsp:nvSpPr>
        <dsp:cNvPr id="0" name=""/>
        <dsp:cNvSpPr/>
      </dsp:nvSpPr>
      <dsp:spPr>
        <a:xfrm>
          <a:off x="7650241" y="1229880"/>
          <a:ext cx="1825676" cy="1595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kern="1200" dirty="0"/>
            <a:t>EJERCICIO APLICADO III </a:t>
          </a:r>
        </a:p>
      </dsp:txBody>
      <dsp:txXfrm>
        <a:off x="8106660" y="1469261"/>
        <a:ext cx="890017" cy="1117109"/>
      </dsp:txXfrm>
    </dsp:sp>
    <dsp:sp modelId="{62335CC1-5A51-40F3-9ACC-859BD570FEC3}">
      <dsp:nvSpPr>
        <dsp:cNvPr id="0" name=""/>
        <dsp:cNvSpPr/>
      </dsp:nvSpPr>
      <dsp:spPr>
        <a:xfrm>
          <a:off x="7193822" y="1571397"/>
          <a:ext cx="912838" cy="912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21 – 22 NOV</a:t>
          </a:r>
        </a:p>
      </dsp:txBody>
      <dsp:txXfrm>
        <a:off x="7327504" y="1705079"/>
        <a:ext cx="645474" cy="645474"/>
      </dsp:txXfrm>
    </dsp:sp>
    <dsp:sp modelId="{2FCB1770-EBEC-4F64-8AE5-9D676371E304}">
      <dsp:nvSpPr>
        <dsp:cNvPr id="0" name=""/>
        <dsp:cNvSpPr/>
      </dsp:nvSpPr>
      <dsp:spPr>
        <a:xfrm>
          <a:off x="10046442" y="1229880"/>
          <a:ext cx="1825676" cy="1595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kern="1200" dirty="0"/>
            <a:t>GRADUACIÓN </a:t>
          </a:r>
        </a:p>
      </dsp:txBody>
      <dsp:txXfrm>
        <a:off x="10502861" y="1469261"/>
        <a:ext cx="890017" cy="1117109"/>
      </dsp:txXfrm>
    </dsp:sp>
    <dsp:sp modelId="{6D57CD45-361A-4640-A418-11FCB5E38EEA}">
      <dsp:nvSpPr>
        <dsp:cNvPr id="0" name=""/>
        <dsp:cNvSpPr/>
      </dsp:nvSpPr>
      <dsp:spPr>
        <a:xfrm>
          <a:off x="9590023" y="1571397"/>
          <a:ext cx="912838" cy="9128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22 NOV </a:t>
          </a:r>
        </a:p>
      </dsp:txBody>
      <dsp:txXfrm>
        <a:off x="9723705" y="1705079"/>
        <a:ext cx="645474" cy="645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A045D-A22D-4BA8-B658-E2E929D42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FFFC5-7E4C-4921-A723-E23EDC831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191C2D-C2DC-486F-A9FC-1B3E1308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1AC1F9-1B42-4C01-A1CA-2C2F4AB23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D7AA54-B281-4EC0-A4EA-444C301E7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987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8AC80-D7C1-4367-A643-1D3D39C9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DFCC62-35BF-47A7-A5CE-8E980B4B4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5A5DA5-6600-47F4-87EA-486D6EBF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0F5E02-31DD-4E4F-A376-4B80C860A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7B873-DF62-42E0-9989-7F5C10B6F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887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9C5D9B-B538-4C30-AF55-236561BD24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116748-CFC0-4E59-AEC8-72DED9064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E19F99-DD9C-47E3-9E5C-3F71E76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06F7B7-3638-449E-939A-FD36B44A2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182B58-80D8-4947-B1DF-E96963FA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846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46C34-9D54-4E4B-83F6-F7440AA7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FBBD19-A79A-40AA-9897-E4B9E477C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CFB2E4-D75E-4A35-9FB8-5DB31905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9648F7-CED7-45C4-B8AB-771E8224B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008372-2F98-4094-A5B2-BFA53121C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473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B2EB-D4BC-4CBD-842F-BCFF9BFF0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AAD65B-FB8B-4B46-B0EC-DBD1268FA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B71265-AD0B-4D9B-B275-0F1E3A17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ADA3DD-7D53-499B-B284-9C8EA4B54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9F4ED7-98CB-494C-A19C-A6FD26B1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063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B445C-FAD5-4FDC-9E20-3D2937F0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2DE862-40AD-488B-BC68-577709C19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18597F-706F-4EA9-A522-1AA9903AC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68D459-AC5C-47EF-8EB1-5221F304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58ACEA-73F7-4D78-8F29-CD9C32433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850475-D230-4A81-9A38-D55ACCAA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495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3A5FF-975E-42F7-8EFA-19983E13F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8C61ED-4D09-4F04-84F3-860896A0E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691C5E-C1B3-4D72-8620-E461DA7FB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DCE8A6-712E-4470-93A8-840AA9587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08FD2E-6A69-4E13-AF77-993892D64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DB6AF9-3FCE-42E8-BE4C-67B2FFF72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D61F2E3-9C7D-4FAA-B7D3-53EFA782E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A74A25-03C2-462D-A1CB-7011540E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815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13309-BD71-4CC7-8E2D-9998A5CAC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1908C6-DB47-4828-8732-149DCC20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D984F7C-9C4C-4EB8-9220-076170EA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4279B6-C2CE-41D1-8681-1A435CA0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10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6908161-66D7-43C4-B767-644B0A45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58A916-0DFD-490D-BD6D-ABB714879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293709-AE83-4CF3-93E3-0D6F21C4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121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1857D5-E950-49F6-A25B-FED5FDEA3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A60335-54AE-4D8E-BA00-97C07B45C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F172C9-71E8-4979-A9F6-585AB3746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CB03A2-02CF-463A-B066-E08C187A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5C1DB-6E99-465D-9AC7-57AAAB49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669B04-AF70-438C-A1F0-193FA4EA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466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322A6-BE03-41D8-B7BC-C03FBDA7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00F3791-F4F3-4F01-A9BD-04839D5EAD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675D0C-80A5-4D39-82F4-ABE53C41C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9425E7-9CD5-44A8-B3DE-62167667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391CA6-25A0-49DF-8415-28BCEA0C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2B06EF-53F1-4C4B-ADC1-397A55462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174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5E50F19-36F5-4314-8A65-ED4F7385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7D0422-D814-44A8-90EC-B777F91B7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76004E-98AF-4868-A06C-A7A5B38C7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C08B1-F1F0-43D7-A2CF-CA1ED3B2E514}" type="datetimeFigureOut">
              <a:rPr lang="es-CL" smtClean="0"/>
              <a:t>03-10-2025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0ECBF6-FE4B-40B0-9A7B-654C025E0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7B599-5C3F-409C-820F-952F2865A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6A257-0892-4F8C-A88A-A49D188ACD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813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3C5C8-3DB5-4B67-A457-2EFA5FDA5A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PROCESO DE OBTENCIÓN DE GRADO ACADÉMICO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F979D7-6C09-4647-BD04-3ED3163DF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8056"/>
            <a:ext cx="9144000" cy="1172584"/>
          </a:xfrm>
        </p:spPr>
        <p:txBody>
          <a:bodyPr/>
          <a:lstStyle/>
          <a:p>
            <a:r>
              <a:rPr lang="es-CL" dirty="0"/>
              <a:t>MGRD 2024-2025</a:t>
            </a:r>
          </a:p>
        </p:txBody>
      </p:sp>
    </p:spTree>
    <p:extLst>
      <p:ext uri="{BB962C8B-B14F-4D97-AF65-F5344CB8AC3E}">
        <p14:creationId xmlns:p14="http://schemas.microsoft.com/office/powerpoint/2010/main" val="84163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3587A-ACB6-4E89-BA08-42D6E877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TRABAJO DE GRADO II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8FBEB56-F46E-4C0B-A7E4-FFBF423982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494752"/>
              </p:ext>
            </p:extLst>
          </p:nvPr>
        </p:nvGraphicFramePr>
        <p:xfrm>
          <a:off x="838200" y="1690688"/>
          <a:ext cx="10515600" cy="3811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lobo: flecha hacia arriba 4">
            <a:extLst>
              <a:ext uri="{FF2B5EF4-FFF2-40B4-BE49-F238E27FC236}">
                <a16:creationId xmlns:a16="http://schemas.microsoft.com/office/drawing/2014/main" id="{619C28C7-9749-4FD9-9417-DD8220A1BD5E}"/>
              </a:ext>
            </a:extLst>
          </p:cNvPr>
          <p:cNvSpPr/>
          <p:nvPr/>
        </p:nvSpPr>
        <p:spPr>
          <a:xfrm>
            <a:off x="634701" y="4770549"/>
            <a:ext cx="2861534" cy="1204857"/>
          </a:xfrm>
          <a:prstGeom prst="up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ESTADO DE AVANCE 40%</a:t>
            </a:r>
          </a:p>
          <a:p>
            <a:pPr algn="ctr"/>
            <a:r>
              <a:rPr lang="es-CL" dirty="0"/>
              <a:t>ESTADO DE AVANCE 60% </a:t>
            </a:r>
          </a:p>
        </p:txBody>
      </p:sp>
      <p:sp>
        <p:nvSpPr>
          <p:cNvPr id="6" name="Globo: flecha hacia arriba 5">
            <a:extLst>
              <a:ext uri="{FF2B5EF4-FFF2-40B4-BE49-F238E27FC236}">
                <a16:creationId xmlns:a16="http://schemas.microsoft.com/office/drawing/2014/main" id="{FC876A2C-8480-4535-937B-33C7C318DA15}"/>
              </a:ext>
            </a:extLst>
          </p:cNvPr>
          <p:cNvSpPr/>
          <p:nvPr/>
        </p:nvSpPr>
        <p:spPr>
          <a:xfrm>
            <a:off x="4952551" y="4770548"/>
            <a:ext cx="2472466" cy="1204857"/>
          </a:xfrm>
          <a:prstGeom prst="up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INFORME PROFESOR GUÍA (100%) </a:t>
            </a:r>
          </a:p>
        </p:txBody>
      </p:sp>
    </p:spTree>
    <p:extLst>
      <p:ext uri="{BB962C8B-B14F-4D97-AF65-F5344CB8AC3E}">
        <p14:creationId xmlns:p14="http://schemas.microsoft.com/office/powerpoint/2010/main" val="297931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EAD6A-98F0-4C90-9BFF-E53DE715E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/>
              <a:t>CONSTRUCCION DE NOTA FINAL DEL PROGRAMA ACADÉMICO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9786DDD-83EE-450C-BF16-94F1E093A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14540"/>
              </p:ext>
            </p:extLst>
          </p:nvPr>
        </p:nvGraphicFramePr>
        <p:xfrm>
          <a:off x="838200" y="1690688"/>
          <a:ext cx="10515600" cy="3327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lobo: flecha hacia arriba 4">
            <a:extLst>
              <a:ext uri="{FF2B5EF4-FFF2-40B4-BE49-F238E27FC236}">
                <a16:creationId xmlns:a16="http://schemas.microsoft.com/office/drawing/2014/main" id="{A36F9E4D-E27F-4700-AEBD-39F2884838C9}"/>
              </a:ext>
            </a:extLst>
          </p:cNvPr>
          <p:cNvSpPr/>
          <p:nvPr/>
        </p:nvSpPr>
        <p:spPr>
          <a:xfrm>
            <a:off x="473337" y="4571999"/>
            <a:ext cx="3184264" cy="1771540"/>
          </a:xfrm>
          <a:prstGeom prst="up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/>
              <a:t>TOTALIDAD DE UNIDADES DE APRENDIZAJE ( INCLUÍDOS EJERCICIOS APLICADOS) </a:t>
            </a:r>
          </a:p>
        </p:txBody>
      </p:sp>
      <p:sp>
        <p:nvSpPr>
          <p:cNvPr id="6" name="Globo: flecha hacia arriba 5">
            <a:extLst>
              <a:ext uri="{FF2B5EF4-FFF2-40B4-BE49-F238E27FC236}">
                <a16:creationId xmlns:a16="http://schemas.microsoft.com/office/drawing/2014/main" id="{F6EA5B0F-BEDA-4E9A-989F-E216600B9C35}"/>
              </a:ext>
            </a:extLst>
          </p:cNvPr>
          <p:cNvSpPr/>
          <p:nvPr/>
        </p:nvSpPr>
        <p:spPr>
          <a:xfrm>
            <a:off x="4503868" y="4571999"/>
            <a:ext cx="3359972" cy="1771540"/>
          </a:xfrm>
          <a:prstGeom prst="up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1600" dirty="0"/>
              <a:t>-EVALUACIÓN PARTE ESCRITA DE LOS DOS CORRECTORES</a:t>
            </a:r>
          </a:p>
          <a:p>
            <a:pPr algn="just"/>
            <a:r>
              <a:rPr lang="es-CL" sz="1600" dirty="0"/>
              <a:t>-NOTA DE LA DEFENSA (DOS EVALUADORES Y JEFE DE COMISIÓN) </a:t>
            </a:r>
          </a:p>
        </p:txBody>
      </p:sp>
      <p:sp>
        <p:nvSpPr>
          <p:cNvPr id="7" name="Globo: flecha izquierda 6">
            <a:extLst>
              <a:ext uri="{FF2B5EF4-FFF2-40B4-BE49-F238E27FC236}">
                <a16:creationId xmlns:a16="http://schemas.microsoft.com/office/drawing/2014/main" id="{7FC3124F-71F9-43A6-88C6-1A2A5E2F5AA9}"/>
              </a:ext>
            </a:extLst>
          </p:cNvPr>
          <p:cNvSpPr/>
          <p:nvPr/>
        </p:nvSpPr>
        <p:spPr>
          <a:xfrm>
            <a:off x="7863840" y="5004677"/>
            <a:ext cx="2567491" cy="1488198"/>
          </a:xfrm>
          <a:prstGeom prst="left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/>
              <a:t>SOLO LOS ARTÍCULOS APROBADOS POR EL PROFESOR GUÍA PASAN A EVALUACIÓN DE CORRECTORES. </a:t>
            </a:r>
          </a:p>
        </p:txBody>
      </p:sp>
    </p:spTree>
    <p:extLst>
      <p:ext uri="{BB962C8B-B14F-4D97-AF65-F5344CB8AC3E}">
        <p14:creationId xmlns:p14="http://schemas.microsoft.com/office/powerpoint/2010/main" val="418794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AC257-2AE9-4FBD-8031-51EFF28C1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247"/>
          </a:xfrm>
        </p:spPr>
        <p:txBody>
          <a:bodyPr/>
          <a:lstStyle/>
          <a:p>
            <a:r>
              <a:rPr lang="es-CL" dirty="0"/>
              <a:t>DEFENSA DE ARTÍCULO ACADÉMICO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D6E23F1-5E43-4A1A-AC44-7F8AFFFE7B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7067"/>
              </p:ext>
            </p:extLst>
          </p:nvPr>
        </p:nvGraphicFramePr>
        <p:xfrm>
          <a:off x="838200" y="1172584"/>
          <a:ext cx="10515600" cy="53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606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2BB3C-145C-443C-8435-D0582A90B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CALENDARIO DEL PROCESO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EE2E171-FC8C-44E0-8EB9-680A78BA8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933694"/>
              </p:ext>
            </p:extLst>
          </p:nvPr>
        </p:nvGraphicFramePr>
        <p:xfrm>
          <a:off x="164055" y="1602889"/>
          <a:ext cx="11877339" cy="405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lobo: flecha hacia arriba 4">
            <a:extLst>
              <a:ext uri="{FF2B5EF4-FFF2-40B4-BE49-F238E27FC236}">
                <a16:creationId xmlns:a16="http://schemas.microsoft.com/office/drawing/2014/main" id="{6FD38206-902C-4126-91C9-F9F74120AE8B}"/>
              </a:ext>
            </a:extLst>
          </p:cNvPr>
          <p:cNvSpPr/>
          <p:nvPr/>
        </p:nvSpPr>
        <p:spPr>
          <a:xfrm>
            <a:off x="1398494" y="4281543"/>
            <a:ext cx="2086984" cy="1656678"/>
          </a:xfrm>
          <a:prstGeom prst="up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solidFill>
                  <a:schemeClr val="tx1"/>
                </a:solidFill>
              </a:rPr>
              <a:t>ESTUDIANTES PREPARAN SUS PRESENTACIONES DE  ARTÍCULO </a:t>
            </a:r>
          </a:p>
        </p:txBody>
      </p:sp>
      <p:sp>
        <p:nvSpPr>
          <p:cNvPr id="6" name="Globo: flecha hacia arriba 5">
            <a:extLst>
              <a:ext uri="{FF2B5EF4-FFF2-40B4-BE49-F238E27FC236}">
                <a16:creationId xmlns:a16="http://schemas.microsoft.com/office/drawing/2014/main" id="{5305188A-19CB-4B9F-ABD5-70D97E3E65BE}"/>
              </a:ext>
            </a:extLst>
          </p:cNvPr>
          <p:cNvSpPr/>
          <p:nvPr/>
        </p:nvSpPr>
        <p:spPr>
          <a:xfrm>
            <a:off x="6719944" y="4281543"/>
            <a:ext cx="2086984" cy="2097742"/>
          </a:xfrm>
          <a:prstGeom prst="up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solidFill>
                  <a:schemeClr val="tx1"/>
                </a:solidFill>
              </a:rPr>
              <a:t>ESTUDIANTES PREPARAN MATERIAL PARA EJERCICIO APLICADO  Y ENTREGAN ARTÍCULO CON CORRECCIONES DE LA COMISIÓN </a:t>
            </a:r>
          </a:p>
        </p:txBody>
      </p:sp>
      <p:sp>
        <p:nvSpPr>
          <p:cNvPr id="7" name="Globo: flecha hacia arriba 6">
            <a:extLst>
              <a:ext uri="{FF2B5EF4-FFF2-40B4-BE49-F238E27FC236}">
                <a16:creationId xmlns:a16="http://schemas.microsoft.com/office/drawing/2014/main" id="{EB874C21-632E-4FCC-97E4-FF6925EF0790}"/>
              </a:ext>
            </a:extLst>
          </p:cNvPr>
          <p:cNvSpPr/>
          <p:nvPr/>
        </p:nvSpPr>
        <p:spPr>
          <a:xfrm>
            <a:off x="4059219" y="4281543"/>
            <a:ext cx="2086984" cy="1656678"/>
          </a:xfrm>
          <a:prstGeom prst="up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solidFill>
                  <a:schemeClr val="tx1"/>
                </a:solidFill>
              </a:rPr>
              <a:t>ESTUDIANTES ENTREGAN ÚLTIMAS EVALUACIONES </a:t>
            </a:r>
          </a:p>
        </p:txBody>
      </p:sp>
    </p:spTree>
    <p:extLst>
      <p:ext uri="{BB962C8B-B14F-4D97-AF65-F5344CB8AC3E}">
        <p14:creationId xmlns:p14="http://schemas.microsoft.com/office/powerpoint/2010/main" val="522450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268</Words>
  <Application>Microsoft Office PowerPoint</Application>
  <PresentationFormat>Panorámica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PROCESO DE OBTENCIÓN DE GRADO ACADÉMICO </vt:lpstr>
      <vt:lpstr>TRABAJO DE GRADO II </vt:lpstr>
      <vt:lpstr>CONSTRUCCION DE NOTA FINAL DEL PROGRAMA ACADÉMICO </vt:lpstr>
      <vt:lpstr>DEFENSA DE ARTÍCULO ACADÉMICO</vt:lpstr>
      <vt:lpstr>CALENDARIO DEL PROCESO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OBTENCIÓN DE GRADO ACADÉMICO</dc:title>
  <dc:creator>Maria Guajardo Cancino</dc:creator>
  <cp:lastModifiedBy>Maria Guajardo Cancino</cp:lastModifiedBy>
  <cp:revision>6</cp:revision>
  <dcterms:created xsi:type="dcterms:W3CDTF">2025-10-03T12:49:16Z</dcterms:created>
  <dcterms:modified xsi:type="dcterms:W3CDTF">2025-10-03T13:25:25Z</dcterms:modified>
</cp:coreProperties>
</file>